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5" r:id="rId3"/>
    <p:sldId id="276" r:id="rId4"/>
    <p:sldId id="277" r:id="rId5"/>
    <p:sldId id="272" r:id="rId6"/>
    <p:sldId id="273" r:id="rId7"/>
    <p:sldId id="274" r:id="rId8"/>
    <p:sldId id="278" r:id="rId9"/>
    <p:sldId id="281" r:id="rId10"/>
    <p:sldId id="282" r:id="rId11"/>
    <p:sldId id="283" r:id="rId12"/>
    <p:sldId id="284" r:id="rId13"/>
    <p:sldId id="292" r:id="rId14"/>
    <p:sldId id="285" r:id="rId15"/>
    <p:sldId id="291" r:id="rId16"/>
    <p:sldId id="286" r:id="rId17"/>
    <p:sldId id="287" r:id="rId18"/>
    <p:sldId id="288" r:id="rId19"/>
    <p:sldId id="294"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B925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878" autoAdjust="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CCBBB-3703-4428-8EC9-93DE1ED1128E}" type="datetimeFigureOut">
              <a:rPr lang="es-ES" smtClean="0"/>
              <a:pPr/>
              <a:t>10/01/2017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0E27A-6131-47EC-AD16-A98DBB410809}" type="slidenum">
              <a:rPr lang="es-ES" smtClean="0"/>
              <a:pPr/>
              <a:t>‹Nº›</a:t>
            </a:fld>
            <a:endParaRPr lang="es-ES"/>
          </a:p>
        </p:txBody>
      </p:sp>
    </p:spTree>
    <p:extLst>
      <p:ext uri="{BB962C8B-B14F-4D97-AF65-F5344CB8AC3E}">
        <p14:creationId xmlns="" xmlns:p14="http://schemas.microsoft.com/office/powerpoint/2010/main" val="387165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2E26704-7EE1-4285-8E11-B8CFA371B7D7}" type="slidenum">
              <a:rPr lang="es-ES" smtClean="0">
                <a:solidFill>
                  <a:prstClr val="black"/>
                </a:solidFill>
              </a:rPr>
              <a:pPr/>
              <a:t>2</a:t>
            </a:fld>
            <a:endParaRPr lang="es-ES">
              <a:solidFill>
                <a:prstClr val="black"/>
              </a:solidFill>
            </a:endParaRPr>
          </a:p>
        </p:txBody>
      </p:sp>
    </p:spTree>
    <p:extLst>
      <p:ext uri="{BB962C8B-B14F-4D97-AF65-F5344CB8AC3E}">
        <p14:creationId xmlns="" xmlns:p14="http://schemas.microsoft.com/office/powerpoint/2010/main" val="382035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Gigi" pitchFamily="82" charset="0"/>
              </a:defRPr>
            </a:lvl1pPr>
            <a:lvl2pPr marL="742950" indent="-285750" eaLnBrk="0" hangingPunct="0">
              <a:defRPr>
                <a:solidFill>
                  <a:schemeClr val="tx1"/>
                </a:solidFill>
                <a:latin typeface="Gigi" pitchFamily="82" charset="0"/>
              </a:defRPr>
            </a:lvl2pPr>
            <a:lvl3pPr marL="1143000" indent="-228600" eaLnBrk="0" hangingPunct="0">
              <a:defRPr>
                <a:solidFill>
                  <a:schemeClr val="tx1"/>
                </a:solidFill>
                <a:latin typeface="Gigi" pitchFamily="82" charset="0"/>
              </a:defRPr>
            </a:lvl3pPr>
            <a:lvl4pPr marL="1600200" indent="-228600" eaLnBrk="0" hangingPunct="0">
              <a:defRPr>
                <a:solidFill>
                  <a:schemeClr val="tx1"/>
                </a:solidFill>
                <a:latin typeface="Gigi" pitchFamily="82" charset="0"/>
              </a:defRPr>
            </a:lvl4pPr>
            <a:lvl5pPr marL="2057400" indent="-228600" eaLnBrk="0" hangingPunct="0">
              <a:defRPr>
                <a:solidFill>
                  <a:schemeClr val="tx1"/>
                </a:solidFill>
                <a:latin typeface="Gigi" pitchFamily="82" charset="0"/>
              </a:defRPr>
            </a:lvl5pPr>
            <a:lvl6pPr marL="2514600" indent="-228600" eaLnBrk="0" fontAlgn="base" hangingPunct="0">
              <a:spcBef>
                <a:spcPct val="0"/>
              </a:spcBef>
              <a:spcAft>
                <a:spcPct val="0"/>
              </a:spcAft>
              <a:defRPr>
                <a:solidFill>
                  <a:schemeClr val="tx1"/>
                </a:solidFill>
                <a:latin typeface="Gigi" pitchFamily="82" charset="0"/>
              </a:defRPr>
            </a:lvl6pPr>
            <a:lvl7pPr marL="2971800" indent="-228600" eaLnBrk="0" fontAlgn="base" hangingPunct="0">
              <a:spcBef>
                <a:spcPct val="0"/>
              </a:spcBef>
              <a:spcAft>
                <a:spcPct val="0"/>
              </a:spcAft>
              <a:defRPr>
                <a:solidFill>
                  <a:schemeClr val="tx1"/>
                </a:solidFill>
                <a:latin typeface="Gigi" pitchFamily="82" charset="0"/>
              </a:defRPr>
            </a:lvl7pPr>
            <a:lvl8pPr marL="3429000" indent="-228600" eaLnBrk="0" fontAlgn="base" hangingPunct="0">
              <a:spcBef>
                <a:spcPct val="0"/>
              </a:spcBef>
              <a:spcAft>
                <a:spcPct val="0"/>
              </a:spcAft>
              <a:defRPr>
                <a:solidFill>
                  <a:schemeClr val="tx1"/>
                </a:solidFill>
                <a:latin typeface="Gigi" pitchFamily="82" charset="0"/>
              </a:defRPr>
            </a:lvl8pPr>
            <a:lvl9pPr marL="3886200" indent="-228600" eaLnBrk="0" fontAlgn="base" hangingPunct="0">
              <a:spcBef>
                <a:spcPct val="0"/>
              </a:spcBef>
              <a:spcAft>
                <a:spcPct val="0"/>
              </a:spcAft>
              <a:defRPr>
                <a:solidFill>
                  <a:schemeClr val="tx1"/>
                </a:solidFill>
                <a:latin typeface="Gigi" pitchFamily="82" charset="0"/>
              </a:defRPr>
            </a:lvl9pPr>
          </a:lstStyle>
          <a:p>
            <a:pPr eaLnBrk="1" hangingPunct="1"/>
            <a:fld id="{0FF61EE6-8471-4C8E-A148-8811C8D8F5CE}" type="slidenum">
              <a:rPr lang="es-ES">
                <a:solidFill>
                  <a:srgbClr val="000000"/>
                </a:solidFill>
                <a:latin typeface="Arial" charset="0"/>
              </a:rPr>
              <a:pPr eaLnBrk="1" hangingPunct="1"/>
              <a:t>11</a:t>
            </a:fld>
            <a:endParaRPr lang="es-ES">
              <a:solidFill>
                <a:srgbClr val="000000"/>
              </a:solidFill>
              <a:latin typeface="Arial" charset="0"/>
            </a:endParaRPr>
          </a:p>
        </p:txBody>
      </p:sp>
      <p:sp>
        <p:nvSpPr>
          <p:cNvPr id="111619" name="1 Marcador de imagen de diapositiva"/>
          <p:cNvSpPr>
            <a:spLocks noGrp="1" noRot="1" noChangeAspect="1" noTextEdit="1"/>
          </p:cNvSpPr>
          <p:nvPr>
            <p:ph type="sldImg"/>
          </p:nvPr>
        </p:nvSpPr>
        <p:spPr>
          <a:ln/>
        </p:spPr>
      </p:sp>
      <p:sp>
        <p:nvSpPr>
          <p:cNvPr id="111620" name="2 Marcador de notas"/>
          <p:cNvSpPr>
            <a:spLocks noGrp="1"/>
          </p:cNvSpPr>
          <p:nvPr>
            <p:ph type="body" idx="1"/>
          </p:nvPr>
        </p:nvSpPr>
        <p:spPr>
          <a:noFill/>
        </p:spPr>
        <p:txBody>
          <a:bodyPr/>
          <a:lstStyle/>
          <a:p>
            <a:endParaRPr lang="es-ES" dirty="0" smtClean="0">
              <a:latin typeface="Arial" pitchFamily="34" charset="0"/>
              <a:cs typeface="Arial" pitchFamily="34" charset="0"/>
            </a:endParaRPr>
          </a:p>
        </p:txBody>
      </p:sp>
      <p:sp>
        <p:nvSpPr>
          <p:cNvPr id="111621"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igi" pitchFamily="82" charset="0"/>
              </a:defRPr>
            </a:lvl1pPr>
            <a:lvl2pPr marL="742950" indent="-285750" eaLnBrk="0" hangingPunct="0">
              <a:defRPr>
                <a:solidFill>
                  <a:schemeClr val="tx1"/>
                </a:solidFill>
                <a:latin typeface="Gigi" pitchFamily="82" charset="0"/>
              </a:defRPr>
            </a:lvl2pPr>
            <a:lvl3pPr marL="1143000" indent="-228600" eaLnBrk="0" hangingPunct="0">
              <a:defRPr>
                <a:solidFill>
                  <a:schemeClr val="tx1"/>
                </a:solidFill>
                <a:latin typeface="Gigi" pitchFamily="82" charset="0"/>
              </a:defRPr>
            </a:lvl3pPr>
            <a:lvl4pPr marL="1600200" indent="-228600" eaLnBrk="0" hangingPunct="0">
              <a:defRPr>
                <a:solidFill>
                  <a:schemeClr val="tx1"/>
                </a:solidFill>
                <a:latin typeface="Gigi" pitchFamily="82" charset="0"/>
              </a:defRPr>
            </a:lvl4pPr>
            <a:lvl5pPr marL="2057400" indent="-228600" eaLnBrk="0" hangingPunct="0">
              <a:defRPr>
                <a:solidFill>
                  <a:schemeClr val="tx1"/>
                </a:solidFill>
                <a:latin typeface="Gigi" pitchFamily="82" charset="0"/>
              </a:defRPr>
            </a:lvl5pPr>
            <a:lvl6pPr marL="2514600" indent="-228600" eaLnBrk="0" fontAlgn="base" hangingPunct="0">
              <a:spcBef>
                <a:spcPct val="0"/>
              </a:spcBef>
              <a:spcAft>
                <a:spcPct val="0"/>
              </a:spcAft>
              <a:defRPr>
                <a:solidFill>
                  <a:schemeClr val="tx1"/>
                </a:solidFill>
                <a:latin typeface="Gigi" pitchFamily="82" charset="0"/>
              </a:defRPr>
            </a:lvl6pPr>
            <a:lvl7pPr marL="2971800" indent="-228600" eaLnBrk="0" fontAlgn="base" hangingPunct="0">
              <a:spcBef>
                <a:spcPct val="0"/>
              </a:spcBef>
              <a:spcAft>
                <a:spcPct val="0"/>
              </a:spcAft>
              <a:defRPr>
                <a:solidFill>
                  <a:schemeClr val="tx1"/>
                </a:solidFill>
                <a:latin typeface="Gigi" pitchFamily="82" charset="0"/>
              </a:defRPr>
            </a:lvl7pPr>
            <a:lvl8pPr marL="3429000" indent="-228600" eaLnBrk="0" fontAlgn="base" hangingPunct="0">
              <a:spcBef>
                <a:spcPct val="0"/>
              </a:spcBef>
              <a:spcAft>
                <a:spcPct val="0"/>
              </a:spcAft>
              <a:defRPr>
                <a:solidFill>
                  <a:schemeClr val="tx1"/>
                </a:solidFill>
                <a:latin typeface="Gigi" pitchFamily="82" charset="0"/>
              </a:defRPr>
            </a:lvl8pPr>
            <a:lvl9pPr marL="3886200" indent="-228600" eaLnBrk="0" fontAlgn="base" hangingPunct="0">
              <a:spcBef>
                <a:spcPct val="0"/>
              </a:spcBef>
              <a:spcAft>
                <a:spcPct val="0"/>
              </a:spcAft>
              <a:defRPr>
                <a:solidFill>
                  <a:schemeClr val="tx1"/>
                </a:solidFill>
                <a:latin typeface="Gigi" pitchFamily="82" charset="0"/>
              </a:defRPr>
            </a:lvl9pPr>
          </a:lstStyle>
          <a:p>
            <a:pPr algn="r" eaLnBrk="1" fontAlgn="base" hangingPunct="1">
              <a:spcBef>
                <a:spcPct val="0"/>
              </a:spcBef>
              <a:spcAft>
                <a:spcPct val="0"/>
              </a:spcAft>
            </a:pPr>
            <a:fld id="{71D37303-5861-4934-ABB8-216B72D9CE32}" type="slidenum">
              <a:rPr lang="es-ES" sz="1200" smtClean="0">
                <a:solidFill>
                  <a:srgbClr val="000000"/>
                </a:solidFill>
                <a:latin typeface="Calibri" pitchFamily="34" charset="0"/>
              </a:rPr>
              <a:pPr algn="r" eaLnBrk="1" fontAlgn="base" hangingPunct="1">
                <a:spcBef>
                  <a:spcPct val="0"/>
                </a:spcBef>
                <a:spcAft>
                  <a:spcPct val="0"/>
                </a:spcAft>
              </a:pPr>
              <a:t>11</a:t>
            </a:fld>
            <a:endParaRPr lang="es-ES" sz="1200"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tx1"/>
                </a:solidFill>
                <a:latin typeface="Gigi" pitchFamily="82" charset="0"/>
              </a:defRPr>
            </a:lvl1pPr>
            <a:lvl2pPr marL="742950" indent="-285750" eaLnBrk="0" hangingPunct="0">
              <a:defRPr>
                <a:solidFill>
                  <a:schemeClr val="tx1"/>
                </a:solidFill>
                <a:latin typeface="Gigi" pitchFamily="82" charset="0"/>
              </a:defRPr>
            </a:lvl2pPr>
            <a:lvl3pPr marL="1143000" indent="-228600" eaLnBrk="0" hangingPunct="0">
              <a:defRPr>
                <a:solidFill>
                  <a:schemeClr val="tx1"/>
                </a:solidFill>
                <a:latin typeface="Gigi" pitchFamily="82" charset="0"/>
              </a:defRPr>
            </a:lvl3pPr>
            <a:lvl4pPr marL="1600200" indent="-228600" eaLnBrk="0" hangingPunct="0">
              <a:defRPr>
                <a:solidFill>
                  <a:schemeClr val="tx1"/>
                </a:solidFill>
                <a:latin typeface="Gigi" pitchFamily="82" charset="0"/>
              </a:defRPr>
            </a:lvl4pPr>
            <a:lvl5pPr marL="2057400" indent="-228600" eaLnBrk="0" hangingPunct="0">
              <a:defRPr>
                <a:solidFill>
                  <a:schemeClr val="tx1"/>
                </a:solidFill>
                <a:latin typeface="Gigi" pitchFamily="82" charset="0"/>
              </a:defRPr>
            </a:lvl5pPr>
            <a:lvl6pPr marL="2514600" indent="-228600" eaLnBrk="0" fontAlgn="base" hangingPunct="0">
              <a:spcBef>
                <a:spcPct val="0"/>
              </a:spcBef>
              <a:spcAft>
                <a:spcPct val="0"/>
              </a:spcAft>
              <a:defRPr>
                <a:solidFill>
                  <a:schemeClr val="tx1"/>
                </a:solidFill>
                <a:latin typeface="Gigi" pitchFamily="82" charset="0"/>
              </a:defRPr>
            </a:lvl6pPr>
            <a:lvl7pPr marL="2971800" indent="-228600" eaLnBrk="0" fontAlgn="base" hangingPunct="0">
              <a:spcBef>
                <a:spcPct val="0"/>
              </a:spcBef>
              <a:spcAft>
                <a:spcPct val="0"/>
              </a:spcAft>
              <a:defRPr>
                <a:solidFill>
                  <a:schemeClr val="tx1"/>
                </a:solidFill>
                <a:latin typeface="Gigi" pitchFamily="82" charset="0"/>
              </a:defRPr>
            </a:lvl7pPr>
            <a:lvl8pPr marL="3429000" indent="-228600" eaLnBrk="0" fontAlgn="base" hangingPunct="0">
              <a:spcBef>
                <a:spcPct val="0"/>
              </a:spcBef>
              <a:spcAft>
                <a:spcPct val="0"/>
              </a:spcAft>
              <a:defRPr>
                <a:solidFill>
                  <a:schemeClr val="tx1"/>
                </a:solidFill>
                <a:latin typeface="Gigi" pitchFamily="82" charset="0"/>
              </a:defRPr>
            </a:lvl8pPr>
            <a:lvl9pPr marL="3886200" indent="-228600" eaLnBrk="0" fontAlgn="base" hangingPunct="0">
              <a:spcBef>
                <a:spcPct val="0"/>
              </a:spcBef>
              <a:spcAft>
                <a:spcPct val="0"/>
              </a:spcAft>
              <a:defRPr>
                <a:solidFill>
                  <a:schemeClr val="tx1"/>
                </a:solidFill>
                <a:latin typeface="Gigi" pitchFamily="82" charset="0"/>
              </a:defRPr>
            </a:lvl9pPr>
          </a:lstStyle>
          <a:p>
            <a:pPr eaLnBrk="1" hangingPunct="1"/>
            <a:fld id="{02A64EE2-E2D2-47A7-AAF5-503F39CB62F6}" type="slidenum">
              <a:rPr lang="es-ES">
                <a:solidFill>
                  <a:srgbClr val="000000"/>
                </a:solidFill>
                <a:latin typeface="Arial" charset="0"/>
              </a:rPr>
              <a:pPr eaLnBrk="1" hangingPunct="1"/>
              <a:t>12</a:t>
            </a:fld>
            <a:endParaRPr lang="es-ES">
              <a:solidFill>
                <a:srgbClr val="000000"/>
              </a:solidFill>
              <a:latin typeface="Arial" charset="0"/>
            </a:endParaRPr>
          </a:p>
        </p:txBody>
      </p:sp>
      <p:sp>
        <p:nvSpPr>
          <p:cNvPr id="112643" name="1 Marcador de imagen de diapositiva"/>
          <p:cNvSpPr>
            <a:spLocks noGrp="1" noRot="1" noChangeAspect="1" noTextEdit="1"/>
          </p:cNvSpPr>
          <p:nvPr>
            <p:ph type="sldImg"/>
          </p:nvPr>
        </p:nvSpPr>
        <p:spPr>
          <a:ln/>
        </p:spPr>
      </p:sp>
      <p:sp>
        <p:nvSpPr>
          <p:cNvPr id="112644" name="2 Marcador de notas"/>
          <p:cNvSpPr>
            <a:spLocks noGrp="1"/>
          </p:cNvSpPr>
          <p:nvPr>
            <p:ph type="body" idx="1"/>
          </p:nvPr>
        </p:nvSpPr>
        <p:spPr>
          <a:noFill/>
        </p:spPr>
        <p:txBody>
          <a:bodyPr/>
          <a:lstStyle/>
          <a:p>
            <a:pPr>
              <a:spcBef>
                <a:spcPct val="0"/>
              </a:spcBef>
            </a:pPr>
            <a:endParaRPr lang="es-ES" dirty="0" smtClean="0">
              <a:latin typeface="Arial" charset="0"/>
            </a:endParaRPr>
          </a:p>
        </p:txBody>
      </p:sp>
      <p:sp>
        <p:nvSpPr>
          <p:cNvPr id="11264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igi" pitchFamily="82" charset="0"/>
              </a:defRPr>
            </a:lvl1pPr>
            <a:lvl2pPr marL="742950" indent="-285750" eaLnBrk="0" hangingPunct="0">
              <a:defRPr>
                <a:solidFill>
                  <a:schemeClr val="tx1"/>
                </a:solidFill>
                <a:latin typeface="Gigi" pitchFamily="82" charset="0"/>
              </a:defRPr>
            </a:lvl2pPr>
            <a:lvl3pPr marL="1143000" indent="-228600" eaLnBrk="0" hangingPunct="0">
              <a:defRPr>
                <a:solidFill>
                  <a:schemeClr val="tx1"/>
                </a:solidFill>
                <a:latin typeface="Gigi" pitchFamily="82" charset="0"/>
              </a:defRPr>
            </a:lvl3pPr>
            <a:lvl4pPr marL="1600200" indent="-228600" eaLnBrk="0" hangingPunct="0">
              <a:defRPr>
                <a:solidFill>
                  <a:schemeClr val="tx1"/>
                </a:solidFill>
                <a:latin typeface="Gigi" pitchFamily="82" charset="0"/>
              </a:defRPr>
            </a:lvl4pPr>
            <a:lvl5pPr marL="2057400" indent="-228600" eaLnBrk="0" hangingPunct="0">
              <a:defRPr>
                <a:solidFill>
                  <a:schemeClr val="tx1"/>
                </a:solidFill>
                <a:latin typeface="Gigi" pitchFamily="82" charset="0"/>
              </a:defRPr>
            </a:lvl5pPr>
            <a:lvl6pPr marL="2514600" indent="-228600" eaLnBrk="0" fontAlgn="base" hangingPunct="0">
              <a:spcBef>
                <a:spcPct val="0"/>
              </a:spcBef>
              <a:spcAft>
                <a:spcPct val="0"/>
              </a:spcAft>
              <a:defRPr>
                <a:solidFill>
                  <a:schemeClr val="tx1"/>
                </a:solidFill>
                <a:latin typeface="Gigi" pitchFamily="82" charset="0"/>
              </a:defRPr>
            </a:lvl6pPr>
            <a:lvl7pPr marL="2971800" indent="-228600" eaLnBrk="0" fontAlgn="base" hangingPunct="0">
              <a:spcBef>
                <a:spcPct val="0"/>
              </a:spcBef>
              <a:spcAft>
                <a:spcPct val="0"/>
              </a:spcAft>
              <a:defRPr>
                <a:solidFill>
                  <a:schemeClr val="tx1"/>
                </a:solidFill>
                <a:latin typeface="Gigi" pitchFamily="82" charset="0"/>
              </a:defRPr>
            </a:lvl7pPr>
            <a:lvl8pPr marL="3429000" indent="-228600" eaLnBrk="0" fontAlgn="base" hangingPunct="0">
              <a:spcBef>
                <a:spcPct val="0"/>
              </a:spcBef>
              <a:spcAft>
                <a:spcPct val="0"/>
              </a:spcAft>
              <a:defRPr>
                <a:solidFill>
                  <a:schemeClr val="tx1"/>
                </a:solidFill>
                <a:latin typeface="Gigi" pitchFamily="82" charset="0"/>
              </a:defRPr>
            </a:lvl8pPr>
            <a:lvl9pPr marL="3886200" indent="-228600" eaLnBrk="0" fontAlgn="base" hangingPunct="0">
              <a:spcBef>
                <a:spcPct val="0"/>
              </a:spcBef>
              <a:spcAft>
                <a:spcPct val="0"/>
              </a:spcAft>
              <a:defRPr>
                <a:solidFill>
                  <a:schemeClr val="tx1"/>
                </a:solidFill>
                <a:latin typeface="Gigi" pitchFamily="82" charset="0"/>
              </a:defRPr>
            </a:lvl9pPr>
          </a:lstStyle>
          <a:p>
            <a:pPr algn="r" eaLnBrk="1" fontAlgn="base" hangingPunct="1">
              <a:spcBef>
                <a:spcPct val="0"/>
              </a:spcBef>
              <a:spcAft>
                <a:spcPct val="0"/>
              </a:spcAft>
            </a:pPr>
            <a:fld id="{FFA5A277-D8F5-4685-B7C7-CCF63C458146}" type="slidenum">
              <a:rPr lang="es-ES" sz="1200" smtClean="0">
                <a:solidFill>
                  <a:srgbClr val="000000"/>
                </a:solidFill>
                <a:latin typeface="Calibri" pitchFamily="34" charset="0"/>
              </a:rPr>
              <a:pPr algn="r" eaLnBrk="1" fontAlgn="base" hangingPunct="1">
                <a:spcBef>
                  <a:spcPct val="0"/>
                </a:spcBef>
                <a:spcAft>
                  <a:spcPct val="0"/>
                </a:spcAft>
              </a:pPr>
              <a:t>12</a:t>
            </a:fld>
            <a:endParaRPr lang="es-ES" sz="1200" smtClean="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2E26704-7EE1-4285-8E11-B8CFA371B7D7}" type="slidenum">
              <a:rPr lang="es-ES" smtClean="0"/>
              <a:pPr/>
              <a:t>14</a:t>
            </a:fld>
            <a:endParaRPr lang="es-ES"/>
          </a:p>
        </p:txBody>
      </p:sp>
    </p:spTree>
    <p:extLst>
      <p:ext uri="{BB962C8B-B14F-4D97-AF65-F5344CB8AC3E}">
        <p14:creationId xmlns="" xmlns:p14="http://schemas.microsoft.com/office/powerpoint/2010/main" val="305204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2E26704-7EE1-4285-8E11-B8CFA371B7D7}" type="slidenum">
              <a:rPr lang="es-ES" smtClean="0"/>
              <a:pPr/>
              <a:t>16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2E26704-7EE1-4285-8E11-B8CFA371B7D7}" type="slidenum">
              <a:rPr lang="es-ES" smtClean="0"/>
              <a:pPr/>
              <a:t>17</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fontAlgn="auto">
              <a:spcBef>
                <a:spcPts val="0"/>
              </a:spcBef>
              <a:spcAft>
                <a:spcPts val="0"/>
              </a:spcAft>
              <a:defRPr/>
            </a:pPr>
            <a:r>
              <a:rPr lang="es-ES" sz="1000" dirty="0" smtClean="0">
                <a:latin typeface="Arial" pitchFamily="34" charset="0"/>
                <a:cs typeface="Arial" pitchFamily="34" charset="0"/>
              </a:rPr>
              <a:t>La elegancia no es solo ropa, sino la persona: gestos, manera de hablar  y de pensar.</a:t>
            </a:r>
          </a:p>
          <a:p>
            <a:pPr algn="just" fontAlgn="auto">
              <a:spcBef>
                <a:spcPts val="0"/>
              </a:spcBef>
              <a:spcAft>
                <a:spcPts val="0"/>
              </a:spcAft>
              <a:defRPr/>
            </a:pPr>
            <a:r>
              <a:rPr lang="en-US" sz="1000" dirty="0" smtClean="0">
                <a:latin typeface="Arial" pitchFamily="34" charset="0"/>
                <a:cs typeface="Arial" pitchFamily="34" charset="0"/>
              </a:rPr>
              <a:t>La </a:t>
            </a:r>
            <a:r>
              <a:rPr lang="en-US" sz="1000" dirty="0" err="1" smtClean="0">
                <a:latin typeface="Arial" pitchFamily="34" charset="0"/>
                <a:cs typeface="Arial" pitchFamily="34" charset="0"/>
              </a:rPr>
              <a:t>ropa</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refleja</a:t>
            </a:r>
            <a:r>
              <a:rPr lang="en-US" sz="1000" dirty="0" smtClean="0">
                <a:latin typeface="Arial" pitchFamily="34" charset="0"/>
                <a:cs typeface="Arial" pitchFamily="34" charset="0"/>
              </a:rPr>
              <a:t> la </a:t>
            </a:r>
            <a:r>
              <a:rPr lang="en-US" sz="1000" dirty="0" err="1" smtClean="0">
                <a:latin typeface="Arial" pitchFamily="34" charset="0"/>
                <a:cs typeface="Arial" pitchFamily="34" charset="0"/>
              </a:rPr>
              <a:t>personalidad</a:t>
            </a:r>
            <a:r>
              <a:rPr lang="en-US" sz="1000" dirty="0" smtClean="0">
                <a:latin typeface="Arial" pitchFamily="34" charset="0"/>
                <a:cs typeface="Arial" pitchFamily="34" charset="0"/>
              </a:rPr>
              <a:t>  y el </a:t>
            </a:r>
            <a:r>
              <a:rPr lang="en-US" sz="1000" dirty="0" err="1" smtClean="0">
                <a:latin typeface="Arial" pitchFamily="34" charset="0"/>
                <a:cs typeface="Arial" pitchFamily="34" charset="0"/>
              </a:rPr>
              <a:t>buen</a:t>
            </a:r>
            <a:r>
              <a:rPr lang="en-US" sz="1000" dirty="0" smtClean="0">
                <a:latin typeface="Arial" pitchFamily="34" charset="0"/>
                <a:cs typeface="Arial" pitchFamily="34" charset="0"/>
              </a:rPr>
              <a:t> o mal  gusto de </a:t>
            </a:r>
            <a:r>
              <a:rPr lang="en-US" sz="1000" dirty="0" err="1" smtClean="0">
                <a:latin typeface="Arial" pitchFamily="34" charset="0"/>
                <a:cs typeface="Arial" pitchFamily="34" charset="0"/>
              </a:rPr>
              <a:t>las</a:t>
            </a:r>
            <a:r>
              <a:rPr lang="en-US" sz="1000" dirty="0" smtClean="0">
                <a:latin typeface="Arial" pitchFamily="34" charset="0"/>
                <a:cs typeface="Arial" pitchFamily="34" charset="0"/>
              </a:rPr>
              <a:t> personas.</a:t>
            </a:r>
          </a:p>
          <a:p>
            <a:pPr algn="l" eaLnBrk="1" hangingPunct="1">
              <a:buFont typeface="Arial" pitchFamily="34" charset="0"/>
              <a:buNone/>
            </a:pPr>
            <a:r>
              <a:rPr lang="es-ES" sz="1000" b="1" dirty="0" smtClean="0">
                <a:latin typeface="Arial" pitchFamily="34" charset="0"/>
                <a:cs typeface="Arial" pitchFamily="34" charset="0"/>
              </a:rPr>
              <a:t>LA ELEGANCIA</a:t>
            </a:r>
          </a:p>
          <a:p>
            <a:pPr algn="just" eaLnBrk="1" hangingPunct="1">
              <a:buFont typeface="Arial" pitchFamily="34" charset="0"/>
              <a:buNone/>
            </a:pPr>
            <a:r>
              <a:rPr lang="es-ES" sz="1000" dirty="0" smtClean="0">
                <a:latin typeface="Arial" pitchFamily="34" charset="0"/>
                <a:cs typeface="Arial" pitchFamily="34" charset="0"/>
              </a:rPr>
              <a:t>Armonía entre la belleza interior y la exterior. </a:t>
            </a:r>
          </a:p>
          <a:p>
            <a:pPr algn="just" eaLnBrk="1" hangingPunct="1">
              <a:buFont typeface="Arial" pitchFamily="34" charset="0"/>
              <a:buNone/>
            </a:pPr>
            <a:r>
              <a:rPr lang="es-ES" sz="1000" dirty="0" smtClean="0">
                <a:latin typeface="Arial" pitchFamily="34" charset="0"/>
                <a:cs typeface="Arial" pitchFamily="34" charset="0"/>
              </a:rPr>
              <a:t>Adecuación de lo atractivo con la personal forma de ser, de pensar y de actuar. </a:t>
            </a:r>
          </a:p>
          <a:p>
            <a:pPr algn="just" fontAlgn="auto">
              <a:spcBef>
                <a:spcPts val="0"/>
              </a:spcBef>
              <a:spcAft>
                <a:spcPts val="0"/>
              </a:spcAft>
              <a:defRPr/>
            </a:pPr>
            <a:endParaRPr lang="en-US" sz="1000" dirty="0" smtClean="0">
              <a:latin typeface="Arial" pitchFamily="34" charset="0"/>
              <a:cs typeface="Arial" pitchFamily="34" charset="0"/>
            </a:endParaRPr>
          </a:p>
          <a:p>
            <a:r>
              <a:rPr lang="es-ES" sz="1000" kern="1200" dirty="0" smtClean="0">
                <a:solidFill>
                  <a:schemeClr val="tx1"/>
                </a:solidFill>
                <a:effectLst/>
              </a:rPr>
              <a:t>Decía el diseñador español Roberto </a:t>
            </a:r>
            <a:r>
              <a:rPr lang="es-ES" sz="1000" kern="1200" dirty="0" err="1" smtClean="0">
                <a:solidFill>
                  <a:schemeClr val="tx1"/>
                </a:solidFill>
                <a:effectLst/>
              </a:rPr>
              <a:t>Verino</a:t>
            </a:r>
            <a:r>
              <a:rPr lang="es-ES" sz="1000" kern="1200" dirty="0" smtClean="0">
                <a:solidFill>
                  <a:schemeClr val="tx1"/>
                </a:solidFill>
                <a:effectLst/>
              </a:rPr>
              <a:t>: “Una persona debe vestir de acuerdo con lo que es y piensa, si no la moda se convierte en un disfraz”. Estando la moda tan arraigada en la condición humana no se puede trivializar la apariencia exterior porque ésta debe reflejar la propia personalidad, las preferencias y sentimientos. Esto lo tenían ya muy en cuenta los clásicos... En la  “Oración a los dioses” Platón le hacía decir a Fedro: “Otórgame la belleza interior y haz que mi exterior trabe amistad con ella”.</a:t>
            </a:r>
          </a:p>
          <a:p>
            <a:r>
              <a:rPr lang="es-ES" sz="1000" kern="1200" dirty="0" smtClean="0">
                <a:solidFill>
                  <a:schemeClr val="tx1"/>
                </a:solidFill>
                <a:effectLst/>
              </a:rPr>
              <a:t>Esta relación armónica entre el exterior y el interior es el “quid” de la verdadera elegancia, un concepto que la personalización de la moda pone en un primer plano. En su acepción más clásica se dice que elegante es alguien “dotado de gracia, sencillez, airoso y bien proporcionado”. Si la palabra elegancia era usada profusamente al referirse a la Alta Costura, a partir de la irrupción del “</a:t>
            </a:r>
            <a:r>
              <a:rPr lang="es-ES" sz="1000" kern="1200" dirty="0" err="1" smtClean="0">
                <a:solidFill>
                  <a:schemeClr val="tx1"/>
                </a:solidFill>
                <a:effectLst/>
              </a:rPr>
              <a:t>prêt</a:t>
            </a:r>
            <a:r>
              <a:rPr lang="es-ES" sz="1000" kern="1200" dirty="0" smtClean="0">
                <a:solidFill>
                  <a:schemeClr val="tx1"/>
                </a:solidFill>
                <a:effectLst/>
              </a:rPr>
              <a:t> à </a:t>
            </a:r>
            <a:r>
              <a:rPr lang="es-ES" sz="1000" kern="1200" dirty="0" err="1" smtClean="0">
                <a:solidFill>
                  <a:schemeClr val="tx1"/>
                </a:solidFill>
                <a:effectLst/>
              </a:rPr>
              <a:t>porter</a:t>
            </a:r>
            <a:r>
              <a:rPr lang="es-ES" sz="1000" kern="1200" dirty="0" smtClean="0">
                <a:solidFill>
                  <a:schemeClr val="tx1"/>
                </a:solidFill>
                <a:effectLst/>
              </a:rPr>
              <a:t>” y de la moda joven de los años 70, el término elegancia empezó a considerarse demodé y se buscaron expresiones capaces de sustituirlo con ventaja. Los ingleses hablan de “</a:t>
            </a:r>
            <a:r>
              <a:rPr lang="es-ES" sz="1000" kern="1200" dirty="0" err="1" smtClean="0">
                <a:solidFill>
                  <a:schemeClr val="tx1"/>
                </a:solidFill>
                <a:effectLst/>
              </a:rPr>
              <a:t>smart</a:t>
            </a:r>
            <a:r>
              <a:rPr lang="es-ES" sz="1000" kern="1200" dirty="0" smtClean="0">
                <a:solidFill>
                  <a:schemeClr val="tx1"/>
                </a:solidFill>
                <a:effectLst/>
              </a:rPr>
              <a:t>”, los americanos de “</a:t>
            </a:r>
            <a:r>
              <a:rPr lang="es-ES" sz="1000" kern="1200" dirty="0" err="1" smtClean="0">
                <a:solidFill>
                  <a:schemeClr val="tx1"/>
                </a:solidFill>
                <a:effectLst/>
              </a:rPr>
              <a:t>cool</a:t>
            </a:r>
            <a:r>
              <a:rPr lang="es-ES" sz="1000" kern="1200" dirty="0" smtClean="0">
                <a:solidFill>
                  <a:schemeClr val="tx1"/>
                </a:solidFill>
                <a:effectLst/>
              </a:rPr>
              <a:t>”, los franceses adoptaron la palabra “chic” y en español nos decantamos por el término “estilo”. Todo para expresar esta chispa impalpable, este halo codiciado que va más allá de una indumentaria acertada.</a:t>
            </a:r>
          </a:p>
          <a:p>
            <a:r>
              <a:rPr lang="es-ES" sz="1000" kern="1200" dirty="0" smtClean="0">
                <a:solidFill>
                  <a:schemeClr val="tx1"/>
                </a:solidFill>
                <a:effectLst/>
              </a:rPr>
              <a:t>Sin embargo, la palabra “elegancia” encierra en sí misma un significado más profundo. Traspasa los límites de la apariencia para comunicar algo de este reducto constitutivo del ser humano que es la propia identidad. Alcanza conceptos y formas que trascienden el vestir para adentrarse en el terreno de las actitudes personales y en el de la relación con los demás. Algunas definiciones de grandes creadores de la moda nos acercarán a este concepto. Pierre </a:t>
            </a:r>
            <a:r>
              <a:rPr lang="es-ES" sz="1000" kern="1200" dirty="0" err="1" smtClean="0">
                <a:solidFill>
                  <a:schemeClr val="tx1"/>
                </a:solidFill>
                <a:effectLst/>
              </a:rPr>
              <a:t>Cardin</a:t>
            </a:r>
            <a:r>
              <a:rPr lang="es-ES" sz="1000" kern="1200" dirty="0" smtClean="0">
                <a:solidFill>
                  <a:schemeClr val="tx1"/>
                </a:solidFill>
                <a:effectLst/>
              </a:rPr>
              <a:t> despacha la definición con una frase muy sencilla pero significativa “la elegancia está en la sobriedad”. Ted </a:t>
            </a:r>
            <a:r>
              <a:rPr lang="es-ES" sz="1000" kern="1200" dirty="0" err="1" smtClean="0">
                <a:solidFill>
                  <a:schemeClr val="tx1"/>
                </a:solidFill>
                <a:effectLst/>
              </a:rPr>
              <a:t>Lapidus</a:t>
            </a:r>
            <a:r>
              <a:rPr lang="es-ES" sz="1000" kern="1200" dirty="0" smtClean="0">
                <a:solidFill>
                  <a:schemeClr val="tx1"/>
                </a:solidFill>
                <a:effectLst/>
              </a:rPr>
              <a:t> afirma que “la elegancia está en saberse mirar con los ojos de los demás”.</a:t>
            </a:r>
          </a:p>
          <a:p>
            <a:r>
              <a:rPr lang="es-ES" sz="1000" kern="1200" dirty="0" smtClean="0">
                <a:solidFill>
                  <a:schemeClr val="tx1"/>
                </a:solidFill>
                <a:effectLst/>
              </a:rPr>
              <a:t>El diseñador Emmanuel </a:t>
            </a:r>
            <a:r>
              <a:rPr lang="es-ES" sz="1000" kern="1200" dirty="0" err="1" smtClean="0">
                <a:solidFill>
                  <a:schemeClr val="tx1"/>
                </a:solidFill>
                <a:effectLst/>
              </a:rPr>
              <a:t>Ungaro</a:t>
            </a:r>
            <a:r>
              <a:rPr lang="es-ES" sz="1000" kern="1200" dirty="0" smtClean="0">
                <a:solidFill>
                  <a:schemeClr val="tx1"/>
                </a:solidFill>
                <a:effectLst/>
              </a:rPr>
              <a:t> profundiza más en el tema “la elegancia viene de dentro. No considero elegante a una mujer que viste en las casas de Alta Costura. Si ella es mentalmente elegante no importa lo que lleva. Y no hay que olvidar que con un vestido pasa lo mismo que con un perfume: varía con cada mujer”. Karl </a:t>
            </a:r>
            <a:r>
              <a:rPr lang="es-ES" sz="1000" kern="1200" dirty="0" err="1" smtClean="0">
                <a:solidFill>
                  <a:schemeClr val="tx1"/>
                </a:solidFill>
                <a:effectLst/>
              </a:rPr>
              <a:t>Lagerfeld</a:t>
            </a:r>
            <a:r>
              <a:rPr lang="es-ES" sz="1000" kern="1200" dirty="0" smtClean="0">
                <a:solidFill>
                  <a:schemeClr val="tx1"/>
                </a:solidFill>
                <a:effectLst/>
              </a:rPr>
              <a:t>, el genial diseñador que reflotó el “estilo </a:t>
            </a:r>
            <a:r>
              <a:rPr lang="es-ES" sz="1000" kern="1200" dirty="0" err="1" smtClean="0">
                <a:solidFill>
                  <a:schemeClr val="tx1"/>
                </a:solidFill>
                <a:effectLst/>
              </a:rPr>
              <a:t>Chanel</a:t>
            </a:r>
            <a:r>
              <a:rPr lang="es-ES" sz="1000" kern="1200" dirty="0" smtClean="0">
                <a:solidFill>
                  <a:schemeClr val="tx1"/>
                </a:solidFill>
                <a:effectLst/>
              </a:rPr>
              <a:t>” opina: “la elegancia no es un concepto físico, porque es una actitud ante la vida. Es una manera de ser”. </a:t>
            </a:r>
            <a:r>
              <a:rPr lang="es-ES" sz="1000" kern="1200" dirty="0" err="1" smtClean="0">
                <a:solidFill>
                  <a:schemeClr val="tx1"/>
                </a:solidFill>
                <a:effectLst/>
              </a:rPr>
              <a:t>Giorgo</a:t>
            </a:r>
            <a:r>
              <a:rPr lang="es-ES" sz="1000" kern="1200" dirty="0" smtClean="0">
                <a:solidFill>
                  <a:schemeClr val="tx1"/>
                </a:solidFill>
                <a:effectLst/>
              </a:rPr>
              <a:t> Armani asegura que “el estilo de una persona además de por la ropa se aprecia en la manera de llevarla, en los gestos, en la mirada, en la voz”.</a:t>
            </a:r>
          </a:p>
          <a:p>
            <a:r>
              <a:rPr lang="es-ES" sz="1000" kern="1200" dirty="0" smtClean="0">
                <a:solidFill>
                  <a:schemeClr val="tx1"/>
                </a:solidFill>
                <a:effectLst/>
              </a:rPr>
              <a:t>Además de la probada experiencia de los diseñadores, la etimología nos puede ayudar a descubrir el sentido último de la verdadera elegancia. Elegante viene de la expresión latina “</a:t>
            </a:r>
            <a:r>
              <a:rPr lang="es-ES" sz="1000" kern="1200" dirty="0" err="1" smtClean="0">
                <a:solidFill>
                  <a:schemeClr val="tx1"/>
                </a:solidFill>
                <a:effectLst/>
              </a:rPr>
              <a:t>elegans</a:t>
            </a:r>
            <a:r>
              <a:rPr lang="es-ES" sz="1000" kern="1200" dirty="0" smtClean="0">
                <a:solidFill>
                  <a:schemeClr val="tx1"/>
                </a:solidFill>
                <a:effectLst/>
              </a:rPr>
              <a:t>” que equivale a “</a:t>
            </a:r>
            <a:r>
              <a:rPr lang="es-ES" sz="1000" kern="1200" dirty="0" err="1" smtClean="0">
                <a:solidFill>
                  <a:schemeClr val="tx1"/>
                </a:solidFill>
                <a:effectLst/>
              </a:rPr>
              <a:t>eligens</a:t>
            </a:r>
            <a:r>
              <a:rPr lang="es-ES" sz="1000" kern="1200" dirty="0" smtClean="0">
                <a:solidFill>
                  <a:schemeClr val="tx1"/>
                </a:solidFill>
                <a:effectLst/>
              </a:rPr>
              <a:t>”. Elegante es el que sabe elegir sin presiones ni tiranías. Depende, sobre todo, de la educación. Y siguiendo con las etimologías, sabemos que educación viene de “</a:t>
            </a:r>
            <a:r>
              <a:rPr lang="es-ES" sz="1000" kern="1200" dirty="0" err="1" smtClean="0">
                <a:solidFill>
                  <a:schemeClr val="tx1"/>
                </a:solidFill>
                <a:effectLst/>
              </a:rPr>
              <a:t>educere</a:t>
            </a:r>
            <a:r>
              <a:rPr lang="es-ES" sz="1000" kern="1200" dirty="0" smtClean="0">
                <a:solidFill>
                  <a:schemeClr val="tx1"/>
                </a:solidFill>
                <a:effectLst/>
              </a:rPr>
              <a:t>”, sacar de dentro. Por eso educar en la moda es enseñar a traslucir lo mejor: sencillez, armonía, ausencia de afectación. Por algo escribía Balzac: “la mujer tosca se cubre y se adorna; la mujer elegante se viste”.</a:t>
            </a:r>
          </a:p>
          <a:p>
            <a:endParaRPr lang="es-ES" sz="10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D2E26704-7EE1-4285-8E11-B8CFA371B7D7}" type="slidenum">
              <a:rPr lang="es-ES" smtClean="0"/>
              <a:pPr/>
              <a:t>18</a:t>
            </a:fld>
            <a:endParaRPr lang="es-ES"/>
          </a:p>
        </p:txBody>
      </p:sp>
    </p:spTree>
    <p:extLst>
      <p:ext uri="{BB962C8B-B14F-4D97-AF65-F5344CB8AC3E}">
        <p14:creationId xmlns="" xmlns:p14="http://schemas.microsoft.com/office/powerpoint/2010/main" val="196452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
        <p:nvSpPr>
          <p:cNvPr id="419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A8A6C-775B-4C4C-B419-79DC707FB084}"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57B6F5A-551C-6D4B-8A93-293FB197A8EB}" type="slidenum">
              <a:rPr lang="es-ES" smtClean="0"/>
              <a:pPr/>
              <a:t>4</a:t>
            </a:fld>
            <a:endParaRPr lang="es-ES"/>
          </a:p>
        </p:txBody>
      </p:sp>
    </p:spTree>
    <p:extLst>
      <p:ext uri="{BB962C8B-B14F-4D97-AF65-F5344CB8AC3E}">
        <p14:creationId xmlns="" xmlns:p14="http://schemas.microsoft.com/office/powerpoint/2010/main" val="168829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Gigi" charset="0"/>
                <a:ea typeface="ＭＳ Ｐゴシック" charset="0"/>
              </a:defRPr>
            </a:lvl1pPr>
            <a:lvl2pPr marL="742950" indent="-285750" eaLnBrk="0" hangingPunct="0">
              <a:defRPr>
                <a:solidFill>
                  <a:schemeClr val="tx1"/>
                </a:solidFill>
                <a:latin typeface="Gigi" charset="0"/>
                <a:ea typeface="ＭＳ Ｐゴシック" charset="0"/>
              </a:defRPr>
            </a:lvl2pPr>
            <a:lvl3pPr marL="1143000" indent="-228600" eaLnBrk="0" hangingPunct="0">
              <a:defRPr>
                <a:solidFill>
                  <a:schemeClr val="tx1"/>
                </a:solidFill>
                <a:latin typeface="Gigi" charset="0"/>
                <a:ea typeface="ＭＳ Ｐゴシック" charset="0"/>
              </a:defRPr>
            </a:lvl3pPr>
            <a:lvl4pPr marL="1600200" indent="-228600" eaLnBrk="0" hangingPunct="0">
              <a:defRPr>
                <a:solidFill>
                  <a:schemeClr val="tx1"/>
                </a:solidFill>
                <a:latin typeface="Gigi" charset="0"/>
                <a:ea typeface="ＭＳ Ｐゴシック" charset="0"/>
              </a:defRPr>
            </a:lvl4pPr>
            <a:lvl5pPr marL="2057400" indent="-228600" eaLnBrk="0" hangingPunct="0">
              <a:defRPr>
                <a:solidFill>
                  <a:schemeClr val="tx1"/>
                </a:solidFill>
                <a:latin typeface="Gigi" charset="0"/>
                <a:ea typeface="ＭＳ Ｐゴシック" charset="0"/>
              </a:defRPr>
            </a:lvl5pPr>
            <a:lvl6pPr marL="2514600" indent="-228600" eaLnBrk="0" fontAlgn="base" hangingPunct="0">
              <a:spcBef>
                <a:spcPct val="0"/>
              </a:spcBef>
              <a:spcAft>
                <a:spcPct val="0"/>
              </a:spcAft>
              <a:defRPr>
                <a:solidFill>
                  <a:schemeClr val="tx1"/>
                </a:solidFill>
                <a:latin typeface="Gigi" charset="0"/>
                <a:ea typeface="ＭＳ Ｐゴシック" charset="0"/>
              </a:defRPr>
            </a:lvl6pPr>
            <a:lvl7pPr marL="2971800" indent="-228600" eaLnBrk="0" fontAlgn="base" hangingPunct="0">
              <a:spcBef>
                <a:spcPct val="0"/>
              </a:spcBef>
              <a:spcAft>
                <a:spcPct val="0"/>
              </a:spcAft>
              <a:defRPr>
                <a:solidFill>
                  <a:schemeClr val="tx1"/>
                </a:solidFill>
                <a:latin typeface="Gigi" charset="0"/>
                <a:ea typeface="ＭＳ Ｐゴシック" charset="0"/>
              </a:defRPr>
            </a:lvl7pPr>
            <a:lvl8pPr marL="3429000" indent="-228600" eaLnBrk="0" fontAlgn="base" hangingPunct="0">
              <a:spcBef>
                <a:spcPct val="0"/>
              </a:spcBef>
              <a:spcAft>
                <a:spcPct val="0"/>
              </a:spcAft>
              <a:defRPr>
                <a:solidFill>
                  <a:schemeClr val="tx1"/>
                </a:solidFill>
                <a:latin typeface="Gigi" charset="0"/>
                <a:ea typeface="ＭＳ Ｐゴシック" charset="0"/>
              </a:defRPr>
            </a:lvl8pPr>
            <a:lvl9pPr marL="3886200" indent="-228600" eaLnBrk="0" fontAlgn="base" hangingPunct="0">
              <a:spcBef>
                <a:spcPct val="0"/>
              </a:spcBef>
              <a:spcAft>
                <a:spcPct val="0"/>
              </a:spcAft>
              <a:defRPr>
                <a:solidFill>
                  <a:schemeClr val="tx1"/>
                </a:solidFill>
                <a:latin typeface="Gigi" charset="0"/>
                <a:ea typeface="ＭＳ Ｐゴシック" charset="0"/>
              </a:defRPr>
            </a:lvl9pPr>
          </a:lstStyle>
          <a:p>
            <a:pPr eaLnBrk="1" hangingPunct="1">
              <a:defRPr/>
            </a:pPr>
            <a:fld id="{4A6F1DA2-4A90-0E43-AA21-BC26F484B20E}" type="slidenum">
              <a:rPr lang="es-ES" smtClean="0">
                <a:latin typeface="Arial" charset="0"/>
              </a:rPr>
              <a:pPr eaLnBrk="1" hangingPunct="1">
                <a:defRPr/>
              </a:pPr>
              <a:t>5</a:t>
            </a:fld>
            <a:endParaRPr lang="es-ES" smtClean="0">
              <a:latin typeface="Arial" charset="0"/>
            </a:endParaRPr>
          </a:p>
        </p:txBody>
      </p:sp>
      <p:sp>
        <p:nvSpPr>
          <p:cNvPr id="60419" name="1 Marcador de imagen de diapositiva"/>
          <p:cNvSpPr>
            <a:spLocks noGrp="1" noRot="1" noChangeAspect="1" noTextEdit="1"/>
          </p:cNvSpPr>
          <p:nvPr>
            <p:ph type="sldImg"/>
          </p:nvPr>
        </p:nvSpPr>
        <p:spPr>
          <a:ln/>
        </p:spPr>
      </p:sp>
      <p:sp>
        <p:nvSpPr>
          <p:cNvPr id="60420" name="2 Marcador de notas"/>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s-ES" dirty="0">
              <a:latin typeface="Arial" charset="0"/>
              <a:cs typeface="+mn-cs"/>
            </a:endParaRPr>
          </a:p>
        </p:txBody>
      </p:sp>
      <p:sp>
        <p:nvSpPr>
          <p:cNvPr id="614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igi" charset="0"/>
                <a:ea typeface="ＭＳ Ｐゴシック" charset="0"/>
                <a:cs typeface="ＭＳ Ｐゴシック" charset="0"/>
              </a:defRPr>
            </a:lvl1pPr>
            <a:lvl2pPr marL="742950" indent="-285750" eaLnBrk="0" hangingPunct="0">
              <a:defRPr sz="2400">
                <a:solidFill>
                  <a:schemeClr val="tx1"/>
                </a:solidFill>
                <a:latin typeface="Gigi" charset="0"/>
                <a:ea typeface="ＭＳ Ｐゴシック" charset="0"/>
              </a:defRPr>
            </a:lvl2pPr>
            <a:lvl3pPr marL="1143000" indent="-228600" eaLnBrk="0" hangingPunct="0">
              <a:defRPr sz="2400">
                <a:solidFill>
                  <a:schemeClr val="tx1"/>
                </a:solidFill>
                <a:latin typeface="Gigi" charset="0"/>
                <a:ea typeface="ＭＳ Ｐゴシック" charset="0"/>
              </a:defRPr>
            </a:lvl3pPr>
            <a:lvl4pPr marL="1600200" indent="-228600" eaLnBrk="0" hangingPunct="0">
              <a:defRPr sz="2400">
                <a:solidFill>
                  <a:schemeClr val="tx1"/>
                </a:solidFill>
                <a:latin typeface="Gigi" charset="0"/>
                <a:ea typeface="ＭＳ Ｐゴシック" charset="0"/>
              </a:defRPr>
            </a:lvl4pPr>
            <a:lvl5pPr marL="2057400" indent="-228600" eaLnBrk="0" hangingPunct="0">
              <a:defRPr sz="2400">
                <a:solidFill>
                  <a:schemeClr val="tx1"/>
                </a:solidFill>
                <a:latin typeface="Gigi" charset="0"/>
                <a:ea typeface="ＭＳ Ｐゴシック" charset="0"/>
              </a:defRPr>
            </a:lvl5pPr>
            <a:lvl6pPr marL="2514600" indent="-228600" eaLnBrk="0" fontAlgn="base" hangingPunct="0">
              <a:spcBef>
                <a:spcPct val="0"/>
              </a:spcBef>
              <a:spcAft>
                <a:spcPct val="0"/>
              </a:spcAft>
              <a:defRPr sz="2400">
                <a:solidFill>
                  <a:schemeClr val="tx1"/>
                </a:solidFill>
                <a:latin typeface="Gigi" charset="0"/>
                <a:ea typeface="ＭＳ Ｐゴシック" charset="0"/>
              </a:defRPr>
            </a:lvl6pPr>
            <a:lvl7pPr marL="2971800" indent="-228600" eaLnBrk="0" fontAlgn="base" hangingPunct="0">
              <a:spcBef>
                <a:spcPct val="0"/>
              </a:spcBef>
              <a:spcAft>
                <a:spcPct val="0"/>
              </a:spcAft>
              <a:defRPr sz="2400">
                <a:solidFill>
                  <a:schemeClr val="tx1"/>
                </a:solidFill>
                <a:latin typeface="Gigi" charset="0"/>
                <a:ea typeface="ＭＳ Ｐゴシック" charset="0"/>
              </a:defRPr>
            </a:lvl7pPr>
            <a:lvl8pPr marL="3429000" indent="-228600" eaLnBrk="0" fontAlgn="base" hangingPunct="0">
              <a:spcBef>
                <a:spcPct val="0"/>
              </a:spcBef>
              <a:spcAft>
                <a:spcPct val="0"/>
              </a:spcAft>
              <a:defRPr sz="2400">
                <a:solidFill>
                  <a:schemeClr val="tx1"/>
                </a:solidFill>
                <a:latin typeface="Gigi" charset="0"/>
                <a:ea typeface="ＭＳ Ｐゴシック" charset="0"/>
              </a:defRPr>
            </a:lvl8pPr>
            <a:lvl9pPr marL="3886200" indent="-228600" eaLnBrk="0" fontAlgn="base" hangingPunct="0">
              <a:spcBef>
                <a:spcPct val="0"/>
              </a:spcBef>
              <a:spcAft>
                <a:spcPct val="0"/>
              </a:spcAft>
              <a:defRPr sz="2400">
                <a:solidFill>
                  <a:schemeClr val="tx1"/>
                </a:solidFill>
                <a:latin typeface="Gigi" charset="0"/>
                <a:ea typeface="ＭＳ Ｐゴシック" charset="0"/>
              </a:defRPr>
            </a:lvl9pPr>
          </a:lstStyle>
          <a:p>
            <a:pPr algn="r" eaLnBrk="1" hangingPunct="1"/>
            <a:fld id="{DF8AA229-5D33-1141-A605-49A8151B4BCF}" type="slidenum">
              <a:rPr lang="es-ES" sz="1200">
                <a:latin typeface="Calibri" charset="0"/>
              </a:rPr>
              <a:pPr algn="r" eaLnBrk="1" hangingPunct="1"/>
              <a:t>5</a:t>
            </a:fld>
            <a:endParaRPr lang="es-E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Gigi" charset="0"/>
                <a:ea typeface="ＭＳ Ｐゴシック" charset="0"/>
              </a:defRPr>
            </a:lvl1pPr>
            <a:lvl2pPr marL="742950" indent="-285750" eaLnBrk="0" hangingPunct="0">
              <a:defRPr>
                <a:solidFill>
                  <a:schemeClr val="tx1"/>
                </a:solidFill>
                <a:latin typeface="Gigi" charset="0"/>
                <a:ea typeface="ＭＳ Ｐゴシック" charset="0"/>
              </a:defRPr>
            </a:lvl2pPr>
            <a:lvl3pPr marL="1143000" indent="-228600" eaLnBrk="0" hangingPunct="0">
              <a:defRPr>
                <a:solidFill>
                  <a:schemeClr val="tx1"/>
                </a:solidFill>
                <a:latin typeface="Gigi" charset="0"/>
                <a:ea typeface="ＭＳ Ｐゴシック" charset="0"/>
              </a:defRPr>
            </a:lvl3pPr>
            <a:lvl4pPr marL="1600200" indent="-228600" eaLnBrk="0" hangingPunct="0">
              <a:defRPr>
                <a:solidFill>
                  <a:schemeClr val="tx1"/>
                </a:solidFill>
                <a:latin typeface="Gigi" charset="0"/>
                <a:ea typeface="ＭＳ Ｐゴシック" charset="0"/>
              </a:defRPr>
            </a:lvl4pPr>
            <a:lvl5pPr marL="2057400" indent="-228600" eaLnBrk="0" hangingPunct="0">
              <a:defRPr>
                <a:solidFill>
                  <a:schemeClr val="tx1"/>
                </a:solidFill>
                <a:latin typeface="Gigi" charset="0"/>
                <a:ea typeface="ＭＳ Ｐゴシック" charset="0"/>
              </a:defRPr>
            </a:lvl5pPr>
            <a:lvl6pPr marL="2514600" indent="-228600" eaLnBrk="0" fontAlgn="base" hangingPunct="0">
              <a:spcBef>
                <a:spcPct val="0"/>
              </a:spcBef>
              <a:spcAft>
                <a:spcPct val="0"/>
              </a:spcAft>
              <a:defRPr>
                <a:solidFill>
                  <a:schemeClr val="tx1"/>
                </a:solidFill>
                <a:latin typeface="Gigi" charset="0"/>
                <a:ea typeface="ＭＳ Ｐゴシック" charset="0"/>
              </a:defRPr>
            </a:lvl6pPr>
            <a:lvl7pPr marL="2971800" indent="-228600" eaLnBrk="0" fontAlgn="base" hangingPunct="0">
              <a:spcBef>
                <a:spcPct val="0"/>
              </a:spcBef>
              <a:spcAft>
                <a:spcPct val="0"/>
              </a:spcAft>
              <a:defRPr>
                <a:solidFill>
                  <a:schemeClr val="tx1"/>
                </a:solidFill>
                <a:latin typeface="Gigi" charset="0"/>
                <a:ea typeface="ＭＳ Ｐゴシック" charset="0"/>
              </a:defRPr>
            </a:lvl7pPr>
            <a:lvl8pPr marL="3429000" indent="-228600" eaLnBrk="0" fontAlgn="base" hangingPunct="0">
              <a:spcBef>
                <a:spcPct val="0"/>
              </a:spcBef>
              <a:spcAft>
                <a:spcPct val="0"/>
              </a:spcAft>
              <a:defRPr>
                <a:solidFill>
                  <a:schemeClr val="tx1"/>
                </a:solidFill>
                <a:latin typeface="Gigi" charset="0"/>
                <a:ea typeface="ＭＳ Ｐゴシック" charset="0"/>
              </a:defRPr>
            </a:lvl8pPr>
            <a:lvl9pPr marL="3886200" indent="-228600" eaLnBrk="0" fontAlgn="base" hangingPunct="0">
              <a:spcBef>
                <a:spcPct val="0"/>
              </a:spcBef>
              <a:spcAft>
                <a:spcPct val="0"/>
              </a:spcAft>
              <a:defRPr>
                <a:solidFill>
                  <a:schemeClr val="tx1"/>
                </a:solidFill>
                <a:latin typeface="Gigi" charset="0"/>
                <a:ea typeface="ＭＳ Ｐゴシック" charset="0"/>
              </a:defRPr>
            </a:lvl9pPr>
          </a:lstStyle>
          <a:p>
            <a:pPr eaLnBrk="1" hangingPunct="1">
              <a:defRPr/>
            </a:pPr>
            <a:fld id="{4A6F1DA2-4A90-0E43-AA21-BC26F484B20E}" type="slidenum">
              <a:rPr lang="es-ES" smtClean="0">
                <a:latin typeface="Arial" charset="0"/>
              </a:rPr>
              <a:pPr eaLnBrk="1" hangingPunct="1">
                <a:defRPr/>
              </a:pPr>
              <a:t>6</a:t>
            </a:fld>
            <a:endParaRPr lang="es-ES" smtClean="0">
              <a:latin typeface="Arial" charset="0"/>
            </a:endParaRPr>
          </a:p>
        </p:txBody>
      </p:sp>
      <p:sp>
        <p:nvSpPr>
          <p:cNvPr id="60419" name="1 Marcador de imagen de diapositiva"/>
          <p:cNvSpPr>
            <a:spLocks noGrp="1" noRot="1" noChangeAspect="1" noTextEdit="1"/>
          </p:cNvSpPr>
          <p:nvPr>
            <p:ph type="sldImg"/>
          </p:nvPr>
        </p:nvSpPr>
        <p:spPr>
          <a:ln/>
        </p:spPr>
      </p:sp>
      <p:sp>
        <p:nvSpPr>
          <p:cNvPr id="60420" name="2 Marcador de notas"/>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s-ES" dirty="0">
              <a:latin typeface="Arial" charset="0"/>
              <a:cs typeface="+mn-cs"/>
            </a:endParaRPr>
          </a:p>
        </p:txBody>
      </p:sp>
      <p:sp>
        <p:nvSpPr>
          <p:cNvPr id="614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igi" charset="0"/>
                <a:ea typeface="ＭＳ Ｐゴシック" charset="0"/>
                <a:cs typeface="ＭＳ Ｐゴシック" charset="0"/>
              </a:defRPr>
            </a:lvl1pPr>
            <a:lvl2pPr marL="742950" indent="-285750" eaLnBrk="0" hangingPunct="0">
              <a:defRPr sz="2400">
                <a:solidFill>
                  <a:schemeClr val="tx1"/>
                </a:solidFill>
                <a:latin typeface="Gigi" charset="0"/>
                <a:ea typeface="ＭＳ Ｐゴシック" charset="0"/>
              </a:defRPr>
            </a:lvl2pPr>
            <a:lvl3pPr marL="1143000" indent="-228600" eaLnBrk="0" hangingPunct="0">
              <a:defRPr sz="2400">
                <a:solidFill>
                  <a:schemeClr val="tx1"/>
                </a:solidFill>
                <a:latin typeface="Gigi" charset="0"/>
                <a:ea typeface="ＭＳ Ｐゴシック" charset="0"/>
              </a:defRPr>
            </a:lvl3pPr>
            <a:lvl4pPr marL="1600200" indent="-228600" eaLnBrk="0" hangingPunct="0">
              <a:defRPr sz="2400">
                <a:solidFill>
                  <a:schemeClr val="tx1"/>
                </a:solidFill>
                <a:latin typeface="Gigi" charset="0"/>
                <a:ea typeface="ＭＳ Ｐゴシック" charset="0"/>
              </a:defRPr>
            </a:lvl4pPr>
            <a:lvl5pPr marL="2057400" indent="-228600" eaLnBrk="0" hangingPunct="0">
              <a:defRPr sz="2400">
                <a:solidFill>
                  <a:schemeClr val="tx1"/>
                </a:solidFill>
                <a:latin typeface="Gigi" charset="0"/>
                <a:ea typeface="ＭＳ Ｐゴシック" charset="0"/>
              </a:defRPr>
            </a:lvl5pPr>
            <a:lvl6pPr marL="2514600" indent="-228600" eaLnBrk="0" fontAlgn="base" hangingPunct="0">
              <a:spcBef>
                <a:spcPct val="0"/>
              </a:spcBef>
              <a:spcAft>
                <a:spcPct val="0"/>
              </a:spcAft>
              <a:defRPr sz="2400">
                <a:solidFill>
                  <a:schemeClr val="tx1"/>
                </a:solidFill>
                <a:latin typeface="Gigi" charset="0"/>
                <a:ea typeface="ＭＳ Ｐゴシック" charset="0"/>
              </a:defRPr>
            </a:lvl6pPr>
            <a:lvl7pPr marL="2971800" indent="-228600" eaLnBrk="0" fontAlgn="base" hangingPunct="0">
              <a:spcBef>
                <a:spcPct val="0"/>
              </a:spcBef>
              <a:spcAft>
                <a:spcPct val="0"/>
              </a:spcAft>
              <a:defRPr sz="2400">
                <a:solidFill>
                  <a:schemeClr val="tx1"/>
                </a:solidFill>
                <a:latin typeface="Gigi" charset="0"/>
                <a:ea typeface="ＭＳ Ｐゴシック" charset="0"/>
              </a:defRPr>
            </a:lvl7pPr>
            <a:lvl8pPr marL="3429000" indent="-228600" eaLnBrk="0" fontAlgn="base" hangingPunct="0">
              <a:spcBef>
                <a:spcPct val="0"/>
              </a:spcBef>
              <a:spcAft>
                <a:spcPct val="0"/>
              </a:spcAft>
              <a:defRPr sz="2400">
                <a:solidFill>
                  <a:schemeClr val="tx1"/>
                </a:solidFill>
                <a:latin typeface="Gigi" charset="0"/>
                <a:ea typeface="ＭＳ Ｐゴシック" charset="0"/>
              </a:defRPr>
            </a:lvl8pPr>
            <a:lvl9pPr marL="3886200" indent="-228600" eaLnBrk="0" fontAlgn="base" hangingPunct="0">
              <a:spcBef>
                <a:spcPct val="0"/>
              </a:spcBef>
              <a:spcAft>
                <a:spcPct val="0"/>
              </a:spcAft>
              <a:defRPr sz="2400">
                <a:solidFill>
                  <a:schemeClr val="tx1"/>
                </a:solidFill>
                <a:latin typeface="Gigi" charset="0"/>
                <a:ea typeface="ＭＳ Ｐゴシック" charset="0"/>
              </a:defRPr>
            </a:lvl9pPr>
          </a:lstStyle>
          <a:p>
            <a:pPr algn="r" eaLnBrk="1" hangingPunct="1"/>
            <a:fld id="{DF8AA229-5D33-1141-A605-49A8151B4BCF}" type="slidenum">
              <a:rPr lang="es-ES" sz="1200">
                <a:latin typeface="Calibri" charset="0"/>
              </a:rPr>
              <a:pPr algn="r" eaLnBrk="1" hangingPunct="1"/>
              <a:t>6</a:t>
            </a:fld>
            <a:endParaRPr lang="es-E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57B6F5A-551C-6D4B-8A93-293FB197A8EB}" type="slidenum">
              <a:rPr lang="es-E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a:ln/>
        </p:spPr>
      </p:sp>
      <p:sp>
        <p:nvSpPr>
          <p:cNvPr id="106499" name="2 Marcador de notas"/>
          <p:cNvSpPr>
            <a:spLocks noGrp="1"/>
          </p:cNvSpPr>
          <p:nvPr>
            <p:ph type="body" idx="1"/>
          </p:nvPr>
        </p:nvSpPr>
        <p:spPr>
          <a:noFill/>
        </p:spPr>
        <p:txBody>
          <a:bodyPr/>
          <a:lstStyle/>
          <a:p>
            <a:pPr eaLnBrk="1" hangingPunct="1">
              <a:spcBef>
                <a:spcPct val="0"/>
              </a:spcBef>
            </a:pPr>
            <a:endParaRPr lang="es-ES" smtClean="0">
              <a:latin typeface="Arial" charset="0"/>
            </a:endParaRPr>
          </a:p>
        </p:txBody>
      </p:sp>
      <p:sp>
        <p:nvSpPr>
          <p:cNvPr id="106500" name="3 Marcador de número de diapositiva"/>
          <p:cNvSpPr>
            <a:spLocks noGrp="1"/>
          </p:cNvSpPr>
          <p:nvPr>
            <p:ph type="sldNum" sz="quarter" idx="5"/>
          </p:nvPr>
        </p:nvSpPr>
        <p:spPr>
          <a:noFill/>
        </p:spPr>
        <p:txBody>
          <a:bodyPr/>
          <a:lstStyle>
            <a:lvl1pPr eaLnBrk="0" hangingPunct="0">
              <a:defRPr>
                <a:solidFill>
                  <a:schemeClr val="tx1"/>
                </a:solidFill>
                <a:latin typeface="Gigi" pitchFamily="82" charset="0"/>
              </a:defRPr>
            </a:lvl1pPr>
            <a:lvl2pPr marL="742950" indent="-285750" eaLnBrk="0" hangingPunct="0">
              <a:defRPr>
                <a:solidFill>
                  <a:schemeClr val="tx1"/>
                </a:solidFill>
                <a:latin typeface="Gigi" pitchFamily="82" charset="0"/>
              </a:defRPr>
            </a:lvl2pPr>
            <a:lvl3pPr marL="1143000" indent="-228600" eaLnBrk="0" hangingPunct="0">
              <a:defRPr>
                <a:solidFill>
                  <a:schemeClr val="tx1"/>
                </a:solidFill>
                <a:latin typeface="Gigi" pitchFamily="82" charset="0"/>
              </a:defRPr>
            </a:lvl3pPr>
            <a:lvl4pPr marL="1600200" indent="-228600" eaLnBrk="0" hangingPunct="0">
              <a:defRPr>
                <a:solidFill>
                  <a:schemeClr val="tx1"/>
                </a:solidFill>
                <a:latin typeface="Gigi" pitchFamily="82" charset="0"/>
              </a:defRPr>
            </a:lvl4pPr>
            <a:lvl5pPr marL="2057400" indent="-228600" eaLnBrk="0" hangingPunct="0">
              <a:defRPr>
                <a:solidFill>
                  <a:schemeClr val="tx1"/>
                </a:solidFill>
                <a:latin typeface="Gigi" pitchFamily="82" charset="0"/>
              </a:defRPr>
            </a:lvl5pPr>
            <a:lvl6pPr marL="2514600" indent="-228600" eaLnBrk="0" fontAlgn="base" hangingPunct="0">
              <a:spcBef>
                <a:spcPct val="0"/>
              </a:spcBef>
              <a:spcAft>
                <a:spcPct val="0"/>
              </a:spcAft>
              <a:defRPr>
                <a:solidFill>
                  <a:schemeClr val="tx1"/>
                </a:solidFill>
                <a:latin typeface="Gigi" pitchFamily="82" charset="0"/>
              </a:defRPr>
            </a:lvl6pPr>
            <a:lvl7pPr marL="2971800" indent="-228600" eaLnBrk="0" fontAlgn="base" hangingPunct="0">
              <a:spcBef>
                <a:spcPct val="0"/>
              </a:spcBef>
              <a:spcAft>
                <a:spcPct val="0"/>
              </a:spcAft>
              <a:defRPr>
                <a:solidFill>
                  <a:schemeClr val="tx1"/>
                </a:solidFill>
                <a:latin typeface="Gigi" pitchFamily="82" charset="0"/>
              </a:defRPr>
            </a:lvl7pPr>
            <a:lvl8pPr marL="3429000" indent="-228600" eaLnBrk="0" fontAlgn="base" hangingPunct="0">
              <a:spcBef>
                <a:spcPct val="0"/>
              </a:spcBef>
              <a:spcAft>
                <a:spcPct val="0"/>
              </a:spcAft>
              <a:defRPr>
                <a:solidFill>
                  <a:schemeClr val="tx1"/>
                </a:solidFill>
                <a:latin typeface="Gigi" pitchFamily="82" charset="0"/>
              </a:defRPr>
            </a:lvl8pPr>
            <a:lvl9pPr marL="3886200" indent="-228600" eaLnBrk="0" fontAlgn="base" hangingPunct="0">
              <a:spcBef>
                <a:spcPct val="0"/>
              </a:spcBef>
              <a:spcAft>
                <a:spcPct val="0"/>
              </a:spcAft>
              <a:defRPr>
                <a:solidFill>
                  <a:schemeClr val="tx1"/>
                </a:solidFill>
                <a:latin typeface="Gigi" pitchFamily="82" charset="0"/>
              </a:defRPr>
            </a:lvl9pPr>
          </a:lstStyle>
          <a:p>
            <a:pPr eaLnBrk="1" hangingPunct="1"/>
            <a:fld id="{BC36FB32-3ACC-4992-9E99-92D2E6903B18}" type="slidenum">
              <a:rPr lang="es-ES">
                <a:solidFill>
                  <a:prstClr val="black"/>
                </a:solidFill>
                <a:latin typeface="Arial" charset="0"/>
              </a:rPr>
              <a:pPr eaLnBrk="1" hangingPunct="1"/>
              <a:t>8</a:t>
            </a:fld>
            <a:endParaRPr lang="es-ES">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Marcador de imagen de diapositiva"/>
          <p:cNvSpPr>
            <a:spLocks noGrp="1" noRot="1" noChangeAspect="1"/>
          </p:cNvSpPr>
          <p:nvPr>
            <p:ph type="sldImg"/>
          </p:nvPr>
        </p:nvSpPr>
        <p:spPr bwMode="auto">
          <a:noFill/>
          <a:ln>
            <a:solidFill>
              <a:srgbClr val="000000"/>
            </a:solidFill>
            <a:miter lim="800000"/>
            <a:headEnd/>
            <a:tailEnd/>
          </a:ln>
        </p:spPr>
      </p:sp>
      <p:sp>
        <p:nvSpPr>
          <p:cNvPr id="5120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5120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0B68E-C4E0-4AFB-9E75-4B13370BAFA7}" type="slidenum">
              <a:rPr lang="es-ES"/>
              <a:pPr fontAlgn="base">
                <a:spcBef>
                  <a:spcPct val="0"/>
                </a:spcBef>
                <a:spcAft>
                  <a:spcPct val="0"/>
                </a:spcAft>
                <a:defRPr/>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Gigi" pitchFamily="82" charset="0"/>
              </a:defRPr>
            </a:lvl1pPr>
            <a:lvl2pPr marL="742950" indent="-285750" eaLnBrk="0" hangingPunct="0">
              <a:defRPr>
                <a:solidFill>
                  <a:schemeClr val="tx1"/>
                </a:solidFill>
                <a:latin typeface="Gigi" pitchFamily="82" charset="0"/>
              </a:defRPr>
            </a:lvl2pPr>
            <a:lvl3pPr marL="1143000" indent="-228600" eaLnBrk="0" hangingPunct="0">
              <a:defRPr>
                <a:solidFill>
                  <a:schemeClr val="tx1"/>
                </a:solidFill>
                <a:latin typeface="Gigi" pitchFamily="82" charset="0"/>
              </a:defRPr>
            </a:lvl3pPr>
            <a:lvl4pPr marL="1600200" indent="-228600" eaLnBrk="0" hangingPunct="0">
              <a:defRPr>
                <a:solidFill>
                  <a:schemeClr val="tx1"/>
                </a:solidFill>
                <a:latin typeface="Gigi" pitchFamily="82" charset="0"/>
              </a:defRPr>
            </a:lvl4pPr>
            <a:lvl5pPr marL="2057400" indent="-228600" eaLnBrk="0" hangingPunct="0">
              <a:defRPr>
                <a:solidFill>
                  <a:schemeClr val="tx1"/>
                </a:solidFill>
                <a:latin typeface="Gigi" pitchFamily="82" charset="0"/>
              </a:defRPr>
            </a:lvl5pPr>
            <a:lvl6pPr marL="2514600" indent="-228600" eaLnBrk="0" fontAlgn="base" hangingPunct="0">
              <a:spcBef>
                <a:spcPct val="0"/>
              </a:spcBef>
              <a:spcAft>
                <a:spcPct val="0"/>
              </a:spcAft>
              <a:defRPr>
                <a:solidFill>
                  <a:schemeClr val="tx1"/>
                </a:solidFill>
                <a:latin typeface="Gigi" pitchFamily="82" charset="0"/>
              </a:defRPr>
            </a:lvl6pPr>
            <a:lvl7pPr marL="2971800" indent="-228600" eaLnBrk="0" fontAlgn="base" hangingPunct="0">
              <a:spcBef>
                <a:spcPct val="0"/>
              </a:spcBef>
              <a:spcAft>
                <a:spcPct val="0"/>
              </a:spcAft>
              <a:defRPr>
                <a:solidFill>
                  <a:schemeClr val="tx1"/>
                </a:solidFill>
                <a:latin typeface="Gigi" pitchFamily="82" charset="0"/>
              </a:defRPr>
            </a:lvl7pPr>
            <a:lvl8pPr marL="3429000" indent="-228600" eaLnBrk="0" fontAlgn="base" hangingPunct="0">
              <a:spcBef>
                <a:spcPct val="0"/>
              </a:spcBef>
              <a:spcAft>
                <a:spcPct val="0"/>
              </a:spcAft>
              <a:defRPr>
                <a:solidFill>
                  <a:schemeClr val="tx1"/>
                </a:solidFill>
                <a:latin typeface="Gigi" pitchFamily="82" charset="0"/>
              </a:defRPr>
            </a:lvl8pPr>
            <a:lvl9pPr marL="3886200" indent="-228600" eaLnBrk="0" fontAlgn="base" hangingPunct="0">
              <a:spcBef>
                <a:spcPct val="0"/>
              </a:spcBef>
              <a:spcAft>
                <a:spcPct val="0"/>
              </a:spcAft>
              <a:defRPr>
                <a:solidFill>
                  <a:schemeClr val="tx1"/>
                </a:solidFill>
                <a:latin typeface="Gigi" pitchFamily="82" charset="0"/>
              </a:defRPr>
            </a:lvl9pPr>
          </a:lstStyle>
          <a:p>
            <a:pPr eaLnBrk="1" hangingPunct="1"/>
            <a:fld id="{2E1DEBD2-8E25-4F05-A9BB-48A5F5AC1E5F}" type="slidenum">
              <a:rPr lang="es-ES">
                <a:solidFill>
                  <a:srgbClr val="000000"/>
                </a:solidFill>
                <a:latin typeface="Arial" charset="0"/>
              </a:rPr>
              <a:pPr eaLnBrk="1" hangingPunct="1"/>
              <a:t>10</a:t>
            </a:fld>
            <a:endParaRPr lang="es-ES">
              <a:solidFill>
                <a:srgbClr val="000000"/>
              </a:solidFill>
              <a:latin typeface="Arial" charset="0"/>
            </a:endParaRPr>
          </a:p>
        </p:txBody>
      </p:sp>
      <p:sp>
        <p:nvSpPr>
          <p:cNvPr id="110595" name="1 Marcador de imagen de diapositiva"/>
          <p:cNvSpPr>
            <a:spLocks noGrp="1" noRot="1" noChangeAspect="1" noTextEdit="1"/>
          </p:cNvSpPr>
          <p:nvPr>
            <p:ph type="sldImg"/>
          </p:nvPr>
        </p:nvSpPr>
        <p:spPr>
          <a:ln/>
        </p:spPr>
      </p:sp>
      <p:sp>
        <p:nvSpPr>
          <p:cNvPr id="110596" name="2 Marcador de notas"/>
          <p:cNvSpPr>
            <a:spLocks noGrp="1"/>
          </p:cNvSpPr>
          <p:nvPr>
            <p:ph type="body" idx="1"/>
          </p:nvPr>
        </p:nvSpPr>
        <p:spPr>
          <a:noFill/>
        </p:spPr>
        <p:txBody>
          <a:bodyPr/>
          <a:lstStyle/>
          <a:p>
            <a:endParaRPr lang="es-ES" sz="1200" kern="1200" dirty="0" smtClean="0">
              <a:solidFill>
                <a:schemeClr val="tx1"/>
              </a:solidFill>
              <a:latin typeface="+mn-lt"/>
              <a:ea typeface="+mn-ea"/>
              <a:cs typeface="+mn-cs"/>
            </a:endParaRPr>
          </a:p>
          <a:p>
            <a:pPr marL="228600" indent="-228600">
              <a:spcBef>
                <a:spcPct val="0"/>
              </a:spcBef>
            </a:pPr>
            <a:endParaRPr lang="es-ES" dirty="0" smtClean="0">
              <a:latin typeface="Arial" charset="0"/>
            </a:endParaRPr>
          </a:p>
        </p:txBody>
      </p:sp>
      <p:sp>
        <p:nvSpPr>
          <p:cNvPr id="11059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igi" pitchFamily="82" charset="0"/>
              </a:defRPr>
            </a:lvl1pPr>
            <a:lvl2pPr marL="742950" indent="-285750" eaLnBrk="0" hangingPunct="0">
              <a:defRPr>
                <a:solidFill>
                  <a:schemeClr val="tx1"/>
                </a:solidFill>
                <a:latin typeface="Gigi" pitchFamily="82" charset="0"/>
              </a:defRPr>
            </a:lvl2pPr>
            <a:lvl3pPr marL="1143000" indent="-228600" eaLnBrk="0" hangingPunct="0">
              <a:defRPr>
                <a:solidFill>
                  <a:schemeClr val="tx1"/>
                </a:solidFill>
                <a:latin typeface="Gigi" pitchFamily="82" charset="0"/>
              </a:defRPr>
            </a:lvl3pPr>
            <a:lvl4pPr marL="1600200" indent="-228600" eaLnBrk="0" hangingPunct="0">
              <a:defRPr>
                <a:solidFill>
                  <a:schemeClr val="tx1"/>
                </a:solidFill>
                <a:latin typeface="Gigi" pitchFamily="82" charset="0"/>
              </a:defRPr>
            </a:lvl4pPr>
            <a:lvl5pPr marL="2057400" indent="-228600" eaLnBrk="0" hangingPunct="0">
              <a:defRPr>
                <a:solidFill>
                  <a:schemeClr val="tx1"/>
                </a:solidFill>
                <a:latin typeface="Gigi" pitchFamily="82" charset="0"/>
              </a:defRPr>
            </a:lvl5pPr>
            <a:lvl6pPr marL="2514600" indent="-228600" eaLnBrk="0" fontAlgn="base" hangingPunct="0">
              <a:spcBef>
                <a:spcPct val="0"/>
              </a:spcBef>
              <a:spcAft>
                <a:spcPct val="0"/>
              </a:spcAft>
              <a:defRPr>
                <a:solidFill>
                  <a:schemeClr val="tx1"/>
                </a:solidFill>
                <a:latin typeface="Gigi" pitchFamily="82" charset="0"/>
              </a:defRPr>
            </a:lvl6pPr>
            <a:lvl7pPr marL="2971800" indent="-228600" eaLnBrk="0" fontAlgn="base" hangingPunct="0">
              <a:spcBef>
                <a:spcPct val="0"/>
              </a:spcBef>
              <a:spcAft>
                <a:spcPct val="0"/>
              </a:spcAft>
              <a:defRPr>
                <a:solidFill>
                  <a:schemeClr val="tx1"/>
                </a:solidFill>
                <a:latin typeface="Gigi" pitchFamily="82" charset="0"/>
              </a:defRPr>
            </a:lvl7pPr>
            <a:lvl8pPr marL="3429000" indent="-228600" eaLnBrk="0" fontAlgn="base" hangingPunct="0">
              <a:spcBef>
                <a:spcPct val="0"/>
              </a:spcBef>
              <a:spcAft>
                <a:spcPct val="0"/>
              </a:spcAft>
              <a:defRPr>
                <a:solidFill>
                  <a:schemeClr val="tx1"/>
                </a:solidFill>
                <a:latin typeface="Gigi" pitchFamily="82" charset="0"/>
              </a:defRPr>
            </a:lvl8pPr>
            <a:lvl9pPr marL="3886200" indent="-228600" eaLnBrk="0" fontAlgn="base" hangingPunct="0">
              <a:spcBef>
                <a:spcPct val="0"/>
              </a:spcBef>
              <a:spcAft>
                <a:spcPct val="0"/>
              </a:spcAft>
              <a:defRPr>
                <a:solidFill>
                  <a:schemeClr val="tx1"/>
                </a:solidFill>
                <a:latin typeface="Gigi" pitchFamily="82" charset="0"/>
              </a:defRPr>
            </a:lvl9pPr>
          </a:lstStyle>
          <a:p>
            <a:pPr algn="r" eaLnBrk="1" fontAlgn="base" hangingPunct="1">
              <a:spcBef>
                <a:spcPct val="0"/>
              </a:spcBef>
              <a:spcAft>
                <a:spcPct val="0"/>
              </a:spcAft>
            </a:pPr>
            <a:fld id="{169C12D7-E772-4B24-A6B5-42467BF1DC89}" type="slidenum">
              <a:rPr lang="es-ES" sz="1200" smtClean="0">
                <a:solidFill>
                  <a:srgbClr val="000000"/>
                </a:solidFill>
                <a:latin typeface="Calibri" pitchFamily="34" charset="0"/>
              </a:rPr>
              <a:pPr algn="r" eaLnBrk="1" fontAlgn="base" hangingPunct="1">
                <a:spcBef>
                  <a:spcPct val="0"/>
                </a:spcBef>
                <a:spcAft>
                  <a:spcPct val="0"/>
                </a:spcAft>
              </a:pPr>
              <a:t>10</a:t>
            </a:fld>
            <a:endParaRPr lang="es-ES" sz="1200"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23DB75-B830-4E2C-BD0D-2768AFF58602}" type="slidenum">
              <a:rPr lang="es-ES">
                <a:solidFill>
                  <a:srgbClr val="000000"/>
                </a:solidFill>
              </a:rPr>
              <a:pPr>
                <a:defRPr/>
              </a:pPr>
              <a:t>‹Nº›</a:t>
            </a:fld>
            <a:endParaRPr lang="es-ES">
              <a:solidFill>
                <a:srgbClr val="000000"/>
              </a:solidFill>
            </a:endParaRPr>
          </a:p>
        </p:txBody>
      </p:sp>
    </p:spTree>
    <p:extLst>
      <p:ext uri="{BB962C8B-B14F-4D97-AF65-F5344CB8AC3E}">
        <p14:creationId xmlns="" xmlns:p14="http://schemas.microsoft.com/office/powerpoint/2010/main" val="115821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678C38-00EC-46FB-8438-31DF954A13EF}" type="datetimeFigureOut">
              <a:rPr lang="es-ES" smtClean="0"/>
              <a:pPr/>
              <a:t>10/01/2017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783AB5-4938-4DB5-AE0A-7D363ABABCE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78C38-00EC-46FB-8438-31DF954A13EF}" type="datetimeFigureOut">
              <a:rPr lang="es-ES" smtClean="0"/>
              <a:pPr/>
              <a:t>10/01/2017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83AB5-4938-4DB5-AE0A-7D363ABABCE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ria\Pictures\Imagenes Fashion 4u\11511Manu_0928Web[1].jpg"/>
          <p:cNvPicPr>
            <a:picLocks noChangeAspect="1" noChangeArrowheads="1"/>
          </p:cNvPicPr>
          <p:nvPr/>
        </p:nvPicPr>
        <p:blipFill>
          <a:blip r:embed="rId2" cstate="print">
            <a:lum bright="40000" contrast="-40000"/>
          </a:blip>
          <a:srcRect/>
          <a:stretch>
            <a:fillRect/>
          </a:stretch>
        </p:blipFill>
        <p:spPr bwMode="auto">
          <a:xfrm>
            <a:off x="-32" y="0"/>
            <a:ext cx="3000396" cy="4752626"/>
          </a:xfrm>
          <a:prstGeom prst="rect">
            <a:avLst/>
          </a:prstGeom>
          <a:noFill/>
        </p:spPr>
      </p:pic>
      <p:pic>
        <p:nvPicPr>
          <p:cNvPr id="5" name="Picture 1" descr="C:\Users\Maria\Pictures\Imagenes Fashion 4u\22511SarahB_0644Web[1].jpg"/>
          <p:cNvPicPr>
            <a:picLocks noChangeAspect="1" noChangeArrowheads="1"/>
          </p:cNvPicPr>
          <p:nvPr/>
        </p:nvPicPr>
        <p:blipFill>
          <a:blip r:embed="rId3" cstate="print">
            <a:lum bright="40000" contrast="-40000"/>
          </a:blip>
          <a:srcRect/>
          <a:stretch>
            <a:fillRect/>
          </a:stretch>
        </p:blipFill>
        <p:spPr bwMode="auto">
          <a:xfrm>
            <a:off x="2928926" y="0"/>
            <a:ext cx="3214710" cy="4822066"/>
          </a:xfrm>
          <a:prstGeom prst="rect">
            <a:avLst/>
          </a:prstGeom>
          <a:noFill/>
        </p:spPr>
      </p:pic>
      <p:pic>
        <p:nvPicPr>
          <p:cNvPr id="6" name="Picture 1" descr="C:\Users\Maria\Pictures\Imagenes Fashion 4u\22611Marina_1088Web1[1].jpg"/>
          <p:cNvPicPr>
            <a:picLocks noChangeAspect="1" noChangeArrowheads="1"/>
          </p:cNvPicPr>
          <p:nvPr/>
        </p:nvPicPr>
        <p:blipFill>
          <a:blip r:embed="rId4" cstate="print">
            <a:lum bright="40000" contrast="-40000"/>
          </a:blip>
          <a:srcRect/>
          <a:stretch>
            <a:fillRect/>
          </a:stretch>
        </p:blipFill>
        <p:spPr bwMode="auto">
          <a:xfrm>
            <a:off x="6264878" y="0"/>
            <a:ext cx="2879154" cy="4560580"/>
          </a:xfrm>
          <a:prstGeom prst="rect">
            <a:avLst/>
          </a:prstGeom>
          <a:noFill/>
        </p:spPr>
      </p:pic>
      <p:pic>
        <p:nvPicPr>
          <p:cNvPr id="11267" name="Picture 3" descr="C:\Users\Maria\Desktop\moda y estilos de vida imágenes\PAZ ECOLOGIA Y MODA.jpg"/>
          <p:cNvPicPr>
            <a:picLocks noChangeAspect="1" noChangeArrowheads="1"/>
          </p:cNvPicPr>
          <p:nvPr/>
        </p:nvPicPr>
        <p:blipFill>
          <a:blip r:embed="rId5" cstate="print"/>
          <a:srcRect/>
          <a:stretch>
            <a:fillRect/>
          </a:stretch>
        </p:blipFill>
        <p:spPr bwMode="auto">
          <a:xfrm>
            <a:off x="6524658" y="2928934"/>
            <a:ext cx="2619374" cy="3929061"/>
          </a:xfrm>
          <a:prstGeom prst="rect">
            <a:avLst/>
          </a:prstGeom>
          <a:noFill/>
        </p:spPr>
      </p:pic>
      <p:pic>
        <p:nvPicPr>
          <p:cNvPr id="11265" name="Picture 1" descr="C:\Users\Maria\Pictures\Imagenes Fashion 4u\Chanel\UQMQ0DCAWZ37IWCARFGVH6CAR549CYCAG8AI5ICAK0BLTKCAXCC5FTCA8DVQDZCAWOT70DCA1HNN41CAEBH2B7CAU3KKV6CAH08IJECATL31CDCAUF0W72CAUXTK64CAFA3UK9CAV93A5SCAUA2GJ3CA5DDKHQ.jpg"/>
          <p:cNvPicPr>
            <a:picLocks noChangeAspect="1" noChangeArrowheads="1"/>
          </p:cNvPicPr>
          <p:nvPr/>
        </p:nvPicPr>
        <p:blipFill>
          <a:blip r:embed="rId6" cstate="print">
            <a:lum bright="40000" contrast="-40000"/>
          </a:blip>
          <a:srcRect/>
          <a:stretch>
            <a:fillRect/>
          </a:stretch>
        </p:blipFill>
        <p:spPr bwMode="auto">
          <a:xfrm>
            <a:off x="-32" y="2928935"/>
            <a:ext cx="2614631" cy="3929090"/>
          </a:xfrm>
          <a:prstGeom prst="rect">
            <a:avLst/>
          </a:prstGeom>
          <a:noFill/>
        </p:spPr>
      </p:pic>
      <p:pic>
        <p:nvPicPr>
          <p:cNvPr id="11266" name="Picture 2" descr="C:\Users\Maria\Desktop\moda y estilos de vida imágenes\ELEGIR ES TODO UN ARTE.jpg"/>
          <p:cNvPicPr>
            <a:picLocks noChangeAspect="1" noChangeArrowheads="1"/>
          </p:cNvPicPr>
          <p:nvPr/>
        </p:nvPicPr>
        <p:blipFill>
          <a:blip r:embed="rId7" cstate="print">
            <a:lum/>
          </a:blip>
          <a:srcRect/>
          <a:stretch>
            <a:fillRect/>
          </a:stretch>
        </p:blipFill>
        <p:spPr bwMode="auto">
          <a:xfrm>
            <a:off x="2095499" y="2928934"/>
            <a:ext cx="2619377" cy="3929066"/>
          </a:xfrm>
          <a:prstGeom prst="rect">
            <a:avLst/>
          </a:prstGeom>
          <a:noFill/>
        </p:spPr>
      </p:pic>
      <p:pic>
        <p:nvPicPr>
          <p:cNvPr id="11268" name="Picture 4" descr="C:\Users\Maria\Desktop\moda y estilos de vida imágenes\NO A LA DISCRIMINACION SEXISTA.jpg"/>
          <p:cNvPicPr>
            <a:picLocks noChangeAspect="1" noChangeArrowheads="1"/>
          </p:cNvPicPr>
          <p:nvPr/>
        </p:nvPicPr>
        <p:blipFill>
          <a:blip r:embed="rId8" cstate="print"/>
          <a:srcRect/>
          <a:stretch>
            <a:fillRect/>
          </a:stretch>
        </p:blipFill>
        <p:spPr bwMode="auto">
          <a:xfrm>
            <a:off x="4667266" y="2928933"/>
            <a:ext cx="2619378" cy="3929067"/>
          </a:xfrm>
          <a:prstGeom prst="rect">
            <a:avLst/>
          </a:prstGeom>
          <a:noFill/>
        </p:spPr>
      </p:pic>
      <p:sp>
        <p:nvSpPr>
          <p:cNvPr id="2" name="1 Título"/>
          <p:cNvSpPr>
            <a:spLocks noGrp="1"/>
          </p:cNvSpPr>
          <p:nvPr>
            <p:ph type="ctrTitle"/>
          </p:nvPr>
        </p:nvSpPr>
        <p:spPr>
          <a:xfrm>
            <a:off x="685800" y="2530479"/>
            <a:ext cx="7772400" cy="1470025"/>
          </a:xfrm>
        </p:spPr>
        <p:txBody>
          <a:bodyPr>
            <a:noAutofit/>
          </a:bodyPr>
          <a:lstStyle/>
          <a:p>
            <a:r>
              <a:rPr lang="es-ES" sz="6600" b="1" dirty="0" smtClean="0">
                <a:latin typeface="Courier New" pitchFamily="49" charset="0"/>
                <a:cs typeface="Courier New" pitchFamily="49" charset="0"/>
              </a:rPr>
              <a:t>MORFOTIPOS</a:t>
            </a:r>
            <a:endParaRPr lang="es-ES" sz="66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44827" y="-24"/>
            <a:ext cx="8579593" cy="830997"/>
          </a:xfrm>
          <a:prstGeom prst="rect">
            <a:avLst/>
          </a:prstGeom>
        </p:spPr>
        <p:txBody>
          <a:bodyPr wrap="none">
            <a:spAutoFit/>
          </a:bodyPr>
          <a:lstStyle/>
          <a:p>
            <a:pPr fontAlgn="base">
              <a:spcBef>
                <a:spcPct val="0"/>
              </a:spcBef>
              <a:spcAft>
                <a:spcPct val="0"/>
              </a:spcAft>
              <a:defRPr/>
            </a:pPr>
            <a:r>
              <a:rPr lang="es-ES" sz="4400" b="1" dirty="0" smtClean="0">
                <a:solidFill>
                  <a:schemeClr val="tx1">
                    <a:lumMod val="75000"/>
                    <a:lumOff val="25000"/>
                  </a:schemeClr>
                </a:solidFill>
                <a:latin typeface="Courier New" pitchFamily="49" charset="0"/>
                <a:cs typeface="Courier New" pitchFamily="49" charset="0"/>
              </a:rPr>
              <a:t>PERA INVERTIDA O PEONZA</a:t>
            </a:r>
            <a:r>
              <a:rPr lang="es-ES" sz="4800" b="1" dirty="0">
                <a:solidFill>
                  <a:schemeClr val="tx1">
                    <a:lumMod val="75000"/>
                    <a:lumOff val="25000"/>
                  </a:schemeClr>
                </a:solidFill>
                <a:latin typeface="Courier New" pitchFamily="49" charset="0"/>
                <a:cs typeface="Courier New" pitchFamily="49" charset="0"/>
              </a:rPr>
              <a:t>:</a:t>
            </a:r>
            <a:r>
              <a:rPr lang="es-ES" sz="3200" b="1" dirty="0">
                <a:ln w="31550" cmpd="sng">
                  <a:gradFill>
                    <a:gsLst>
                      <a:gs pos="25000">
                        <a:srgbClr val="BBE0E3">
                          <a:shade val="25000"/>
                          <a:satMod val="190000"/>
                        </a:srgbClr>
                      </a:gs>
                      <a:gs pos="80000">
                        <a:srgbClr val="BBE0E3">
                          <a:tint val="75000"/>
                          <a:satMod val="190000"/>
                        </a:srgbClr>
                      </a:gs>
                    </a:gsLst>
                    <a:lin ang="5400000"/>
                  </a:gradFill>
                  <a:prstDash val="solid"/>
                </a:ln>
                <a:solidFill>
                  <a:schemeClr val="tx1">
                    <a:lumMod val="75000"/>
                    <a:lumOff val="25000"/>
                  </a:schemeClr>
                </a:solidFill>
                <a:effectLst>
                  <a:outerShdw blurRad="41275" dist="12700" dir="12000000" algn="tl" rotWithShape="0">
                    <a:srgbClr val="000000">
                      <a:alpha val="40000"/>
                    </a:srgbClr>
                  </a:outerShdw>
                </a:effectLst>
                <a:latin typeface="Courier New" pitchFamily="49" charset="0"/>
                <a:cs typeface="Courier New" pitchFamily="49" charset="0"/>
              </a:rPr>
              <a:t> </a:t>
            </a:r>
            <a:endParaRPr lang="es-ES" sz="3200" dirty="0">
              <a:solidFill>
                <a:schemeClr val="tx1">
                  <a:lumMod val="75000"/>
                  <a:lumOff val="25000"/>
                </a:schemeClr>
              </a:solidFill>
              <a:latin typeface="Courier New" pitchFamily="49" charset="0"/>
              <a:cs typeface="Courier New" pitchFamily="49" charset="0"/>
            </a:endParaRPr>
          </a:p>
        </p:txBody>
      </p:sp>
      <p:pic>
        <p:nvPicPr>
          <p:cNvPr id="16386" name="Picture 2" descr="Blog tipo de cuerpo 4"/>
          <p:cNvPicPr>
            <a:picLocks noChangeAspect="1" noChangeArrowheads="1"/>
          </p:cNvPicPr>
          <p:nvPr/>
        </p:nvPicPr>
        <p:blipFill>
          <a:blip r:embed="rId3"/>
          <a:srcRect l="1539" r="16923"/>
          <a:stretch>
            <a:fillRect/>
          </a:stretch>
        </p:blipFill>
        <p:spPr bwMode="auto">
          <a:xfrm>
            <a:off x="857256" y="3023605"/>
            <a:ext cx="7572396" cy="3834419"/>
          </a:xfrm>
          <a:prstGeom prst="rect">
            <a:avLst/>
          </a:prstGeom>
          <a:noFill/>
        </p:spPr>
      </p:pic>
      <p:sp>
        <p:nvSpPr>
          <p:cNvPr id="12" name="11 CuadroTexto"/>
          <p:cNvSpPr txBox="1"/>
          <p:nvPr/>
        </p:nvSpPr>
        <p:spPr>
          <a:xfrm>
            <a:off x="0" y="1000108"/>
            <a:ext cx="4714876" cy="2031325"/>
          </a:xfrm>
          <a:prstGeom prst="rect">
            <a:avLst/>
          </a:prstGeom>
          <a:noFill/>
        </p:spPr>
        <p:txBody>
          <a:bodyPr wrap="square" rtlCol="0">
            <a:spAutoFit/>
          </a:bodyPr>
          <a:lstStyle/>
          <a:p>
            <a:r>
              <a:rPr lang="es-ES" b="1" dirty="0" smtClean="0">
                <a:latin typeface="Courier New" pitchFamily="49" charset="0"/>
                <a:cs typeface="Courier New" pitchFamily="49" charset="0"/>
              </a:rPr>
              <a:t>Siempre</a:t>
            </a:r>
            <a:endParaRPr lang="es-ES" dirty="0" smtClean="0">
              <a:latin typeface="Courier New" pitchFamily="49" charset="0"/>
              <a:cs typeface="Courier New" pitchFamily="49" charset="0"/>
            </a:endParaRPr>
          </a:p>
          <a:p>
            <a:pPr lvl="0">
              <a:buFont typeface="Wingdings" pitchFamily="2" charset="2"/>
              <a:buChar char="ü"/>
            </a:pPr>
            <a:r>
              <a:rPr lang="es-ES" dirty="0" smtClean="0">
                <a:latin typeface="Courier New" pitchFamily="49" charset="0"/>
                <a:cs typeface="Courier New" pitchFamily="49" charset="0"/>
              </a:rPr>
              <a:t>Marcar la cintura</a:t>
            </a:r>
          </a:p>
          <a:p>
            <a:pPr lvl="0">
              <a:buFont typeface="Wingdings" pitchFamily="2" charset="2"/>
              <a:buChar char="ü"/>
            </a:pPr>
            <a:r>
              <a:rPr lang="es-ES" dirty="0" smtClean="0">
                <a:latin typeface="Courier New" pitchFamily="49" charset="0"/>
                <a:cs typeface="Courier New" pitchFamily="49" charset="0"/>
              </a:rPr>
              <a:t>Cuellos en V</a:t>
            </a:r>
          </a:p>
          <a:p>
            <a:pPr lvl="0">
              <a:buFont typeface="Wingdings" pitchFamily="2" charset="2"/>
              <a:buChar char="ü"/>
            </a:pPr>
            <a:r>
              <a:rPr lang="es-ES" dirty="0" smtClean="0">
                <a:latin typeface="Courier New" pitchFamily="49" charset="0"/>
                <a:cs typeface="Courier New" pitchFamily="49" charset="0"/>
              </a:rPr>
              <a:t>Pantalones acampanados</a:t>
            </a:r>
          </a:p>
          <a:p>
            <a:pPr lvl="0">
              <a:buFont typeface="Wingdings" pitchFamily="2" charset="2"/>
              <a:buChar char="ü"/>
            </a:pPr>
            <a:r>
              <a:rPr lang="es-ES" dirty="0" smtClean="0">
                <a:latin typeface="Courier New" pitchFamily="49" charset="0"/>
                <a:cs typeface="Courier New" pitchFamily="49" charset="0"/>
              </a:rPr>
              <a:t>Estampados y texturas en la parte inferior</a:t>
            </a:r>
          </a:p>
          <a:p>
            <a:pPr lvl="0">
              <a:buFont typeface="Wingdings" pitchFamily="2" charset="2"/>
              <a:buChar char="ü"/>
            </a:pPr>
            <a:r>
              <a:rPr lang="es-ES" dirty="0" smtClean="0">
                <a:latin typeface="Courier New" pitchFamily="49" charset="0"/>
                <a:cs typeface="Courier New" pitchFamily="49" charset="0"/>
              </a:rPr>
              <a:t>Faldas plisadas </a:t>
            </a:r>
            <a:endParaRPr lang="es-ES" dirty="0">
              <a:latin typeface="Courier New" pitchFamily="49" charset="0"/>
              <a:cs typeface="Courier New" pitchFamily="49" charset="0"/>
            </a:endParaRPr>
          </a:p>
        </p:txBody>
      </p:sp>
      <p:sp>
        <p:nvSpPr>
          <p:cNvPr id="13" name="12 CuadroTexto"/>
          <p:cNvSpPr txBox="1"/>
          <p:nvPr/>
        </p:nvSpPr>
        <p:spPr>
          <a:xfrm>
            <a:off x="4643470" y="1000108"/>
            <a:ext cx="4500530" cy="2031325"/>
          </a:xfrm>
          <a:prstGeom prst="rect">
            <a:avLst/>
          </a:prstGeom>
          <a:noFill/>
        </p:spPr>
        <p:txBody>
          <a:bodyPr wrap="square" rtlCol="0">
            <a:spAutoFit/>
          </a:bodyPr>
          <a:lstStyle/>
          <a:p>
            <a:r>
              <a:rPr lang="es-ES" b="1" dirty="0" smtClean="0">
                <a:latin typeface="Courier New" pitchFamily="49" charset="0"/>
                <a:cs typeface="Courier New" pitchFamily="49" charset="0"/>
              </a:rPr>
              <a:t>Nunca</a:t>
            </a:r>
            <a:endParaRPr lang="es-ES" dirty="0" smtClean="0">
              <a:latin typeface="Courier New" pitchFamily="49" charset="0"/>
              <a:cs typeface="Courier New" pitchFamily="49" charset="0"/>
            </a:endParaRPr>
          </a:p>
          <a:p>
            <a:pPr lvl="0">
              <a:buFont typeface="Wingdings" pitchFamily="2" charset="2"/>
              <a:buChar char="Ø"/>
            </a:pPr>
            <a:r>
              <a:rPr lang="es-ES" dirty="0" smtClean="0">
                <a:latin typeface="Courier New" pitchFamily="49" charset="0"/>
                <a:cs typeface="Courier New" pitchFamily="49" charset="0"/>
              </a:rPr>
              <a:t>Hombreras</a:t>
            </a:r>
          </a:p>
          <a:p>
            <a:pPr lvl="0">
              <a:buFont typeface="Wingdings" pitchFamily="2" charset="2"/>
              <a:buChar char="Ø"/>
            </a:pPr>
            <a:r>
              <a:rPr lang="es-ES" dirty="0" smtClean="0">
                <a:latin typeface="Courier New" pitchFamily="49" charset="0"/>
                <a:cs typeface="Courier New" pitchFamily="49" charset="0"/>
              </a:rPr>
              <a:t>Estampados en la parte superior</a:t>
            </a:r>
          </a:p>
          <a:p>
            <a:pPr lvl="0">
              <a:buFont typeface="Wingdings" pitchFamily="2" charset="2"/>
              <a:buChar char="Ø"/>
            </a:pPr>
            <a:r>
              <a:rPr lang="es-ES" dirty="0" smtClean="0">
                <a:latin typeface="Courier New" pitchFamily="49" charset="0"/>
                <a:cs typeface="Courier New" pitchFamily="49" charset="0"/>
              </a:rPr>
              <a:t>Blusas con líneas horizontales</a:t>
            </a:r>
          </a:p>
          <a:p>
            <a:pPr lvl="0">
              <a:buFont typeface="Wingdings" pitchFamily="2" charset="2"/>
              <a:buChar char="Ø"/>
            </a:pPr>
            <a:r>
              <a:rPr lang="es-ES" dirty="0" smtClean="0">
                <a:latin typeface="Courier New" pitchFamily="49" charset="0"/>
                <a:cs typeface="Courier New" pitchFamily="49" charset="0"/>
              </a:rPr>
              <a:t>Poca textura en la parte inferior</a:t>
            </a:r>
          </a:p>
        </p:txBody>
      </p:sp>
    </p:spTree>
    <p:extLst>
      <p:ext uri="{BB962C8B-B14F-4D97-AF65-F5344CB8AC3E}">
        <p14:creationId xmlns="" xmlns:p14="http://schemas.microsoft.com/office/powerpoint/2010/main" val="2193858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Rectángulo"/>
          <p:cNvSpPr/>
          <p:nvPr/>
        </p:nvSpPr>
        <p:spPr>
          <a:xfrm>
            <a:off x="145789" y="139279"/>
            <a:ext cx="7287572" cy="769441"/>
          </a:xfrm>
          <a:prstGeom prst="rect">
            <a:avLst/>
          </a:prstGeom>
          <a:noFill/>
        </p:spPr>
        <p:txBody>
          <a:bodyPr wrap="none">
            <a:spAutoFit/>
          </a:bodyPr>
          <a:lstStyle/>
          <a:p>
            <a:pPr algn="ctr">
              <a:defRPr/>
            </a:pPr>
            <a:r>
              <a:rPr lang="es-ES" sz="4400" b="1" dirty="0" smtClean="0">
                <a:solidFill>
                  <a:schemeClr val="tx1">
                    <a:lumMod val="75000"/>
                    <a:lumOff val="25000"/>
                  </a:schemeClr>
                </a:solidFill>
                <a:latin typeface="Courier New" pitchFamily="49" charset="0"/>
                <a:cs typeface="Courier New" pitchFamily="49" charset="0"/>
              </a:rPr>
              <a:t>CAMPANA O TIPO PERA: </a:t>
            </a:r>
            <a:endParaRPr lang="es-E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chemeClr val="tx1">
                  <a:lumMod val="75000"/>
                  <a:lumOff val="25000"/>
                </a:schemeClr>
              </a:solidFill>
              <a:effectLst>
                <a:outerShdw blurRad="41275" dist="12700" dir="12000000" algn="tl" rotWithShape="0">
                  <a:srgbClr val="000000">
                    <a:alpha val="40000"/>
                  </a:srgbClr>
                </a:outerShdw>
              </a:effectLst>
              <a:latin typeface="Courier New" pitchFamily="49" charset="0"/>
              <a:cs typeface="Courier New" pitchFamily="49" charset="0"/>
            </a:endParaRPr>
          </a:p>
        </p:txBody>
      </p:sp>
      <p:pic>
        <p:nvPicPr>
          <p:cNvPr id="14338" name="Picture 2" descr="Blog tipo de cuerpo 3"/>
          <p:cNvPicPr>
            <a:picLocks noChangeAspect="1" noChangeArrowheads="1"/>
          </p:cNvPicPr>
          <p:nvPr/>
        </p:nvPicPr>
        <p:blipFill>
          <a:blip r:embed="rId3"/>
          <a:srcRect l="18658" r="2046"/>
          <a:stretch>
            <a:fillRect/>
          </a:stretch>
        </p:blipFill>
        <p:spPr bwMode="auto">
          <a:xfrm>
            <a:off x="857224" y="3063933"/>
            <a:ext cx="7286676" cy="3794091"/>
          </a:xfrm>
          <a:prstGeom prst="rect">
            <a:avLst/>
          </a:prstGeom>
          <a:noFill/>
        </p:spPr>
      </p:pic>
      <p:sp>
        <p:nvSpPr>
          <p:cNvPr id="14339" name="Rectangle 3"/>
          <p:cNvSpPr>
            <a:spLocks noChangeArrowheads="1"/>
          </p:cNvSpPr>
          <p:nvPr/>
        </p:nvSpPr>
        <p:spPr bwMode="auto">
          <a:xfrm>
            <a:off x="0" y="785794"/>
            <a:ext cx="492919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b="1" i="0" u="none" strike="noStrike" cap="none" normalizeH="0" baseline="0" dirty="0" smtClean="0">
                <a:ln>
                  <a:noFill/>
                </a:ln>
                <a:effectLst/>
                <a:latin typeface="Courier New" pitchFamily="49" charset="0"/>
                <a:ea typeface="Times New Roman" pitchFamily="18" charset="0"/>
                <a:cs typeface="Courier New" pitchFamily="49" charset="0"/>
              </a:rPr>
              <a:t>SIEMPRE</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Saca partido a las hombreras</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Blusas con estampados</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Chaquetas de corte asimétrico </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Falda lápiz</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Pantalones  y vestidos rectos</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Collares, bufandas o </a:t>
            </a:r>
            <a:r>
              <a:rPr kumimoji="0" lang="es-ES" b="0" i="0" u="none" strike="noStrike" cap="none" normalizeH="0" baseline="0" dirty="0" err="1" smtClean="0">
                <a:ln>
                  <a:noFill/>
                </a:ln>
                <a:effectLst/>
                <a:latin typeface="Courier New" pitchFamily="49" charset="0"/>
                <a:ea typeface="Times New Roman" pitchFamily="18" charset="0"/>
                <a:cs typeface="Courier New" pitchFamily="49" charset="0"/>
              </a:rPr>
              <a:t>pashminas</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Faldas de corte A en</a:t>
            </a:r>
            <a:r>
              <a:rPr kumimoji="0" lang="es-ES" b="0" i="0" u="none" strike="noStrike" cap="none" normalizeH="0" dirty="0" smtClean="0">
                <a:ln>
                  <a:noFill/>
                </a:ln>
                <a:effectLst/>
                <a:latin typeface="Courier New" pitchFamily="49" charset="0"/>
                <a:ea typeface="Times New Roman" pitchFamily="18" charset="0"/>
                <a:cs typeface="Courier New" pitchFamily="49" charset="0"/>
              </a:rPr>
              <a:t> </a:t>
            </a: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color neutro</a:t>
            </a:r>
            <a:endParaRPr kumimoji="0" lang="es-ES" b="0" i="0" u="none" strike="noStrike" cap="none" normalizeH="0" baseline="0" dirty="0" smtClean="0">
              <a:ln>
                <a:noFill/>
              </a:ln>
              <a:effectLst/>
              <a:latin typeface="Courier New" pitchFamily="49" charset="0"/>
              <a:cs typeface="Courier New" pitchFamily="49" charset="0"/>
            </a:endParaRPr>
          </a:p>
        </p:txBody>
      </p:sp>
      <p:sp>
        <p:nvSpPr>
          <p:cNvPr id="14340" name="Rectangle 4"/>
          <p:cNvSpPr>
            <a:spLocks noChangeArrowheads="1"/>
          </p:cNvSpPr>
          <p:nvPr/>
        </p:nvSpPr>
        <p:spPr bwMode="auto">
          <a:xfrm>
            <a:off x="4857816" y="785794"/>
            <a:ext cx="38575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 b="1" i="0" u="none" strike="noStrike" cap="none" normalizeH="0" baseline="0" dirty="0" smtClean="0">
                <a:ln>
                  <a:noFill/>
                </a:ln>
                <a:effectLst/>
                <a:latin typeface="Courier New" pitchFamily="49" charset="0"/>
                <a:ea typeface="Times New Roman" pitchFamily="18" charset="0"/>
                <a:cs typeface="Courier New" pitchFamily="49" charset="0"/>
              </a:rPr>
              <a:t>NUNCA</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Faldas  o minifaldas de licra</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Shorts</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Estampados</a:t>
            </a:r>
            <a:r>
              <a:rPr kumimoji="0" lang="es-ES" b="0" i="0" u="none" strike="noStrike" cap="none" normalizeH="0" dirty="0" smtClean="0">
                <a:ln>
                  <a:noFill/>
                </a:ln>
                <a:effectLst/>
                <a:latin typeface="Courier New" pitchFamily="49" charset="0"/>
                <a:ea typeface="Times New Roman" pitchFamily="18" charset="0"/>
                <a:cs typeface="Courier New" pitchFamily="49" charset="0"/>
              </a:rPr>
              <a:t> </a:t>
            </a: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en</a:t>
            </a:r>
            <a:r>
              <a:rPr kumimoji="0" lang="es-ES" b="0" i="0" u="none" strike="noStrike" cap="none" normalizeH="0" dirty="0" smtClean="0">
                <a:ln>
                  <a:noFill/>
                </a:ln>
                <a:effectLst/>
                <a:latin typeface="Courier New" pitchFamily="49" charset="0"/>
                <a:ea typeface="Times New Roman" pitchFamily="18" charset="0"/>
                <a:cs typeface="Courier New" pitchFamily="49" charset="0"/>
              </a:rPr>
              <a:t> </a:t>
            </a: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falda o pantalón </a:t>
            </a:r>
            <a:endParaRPr kumimoji="0" lang="es-ES" b="0" i="0" u="none" strike="noStrike" cap="none" normalizeH="0" baseline="0" dirty="0" smtClean="0">
              <a:ln>
                <a:noFill/>
              </a:ln>
              <a:effectLst/>
              <a:latin typeface="Courier New" pitchFamily="49"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Corte </a:t>
            </a:r>
            <a:r>
              <a:rPr kumimoji="0" lang="es-ES" b="0" i="0" u="none" strike="noStrike" cap="none" normalizeH="0" baseline="0" dirty="0" err="1" smtClean="0">
                <a:ln>
                  <a:noFill/>
                </a:ln>
                <a:effectLst/>
                <a:latin typeface="Courier New" pitchFamily="49" charset="0"/>
                <a:ea typeface="Times New Roman" pitchFamily="18" charset="0"/>
                <a:cs typeface="Courier New" pitchFamily="49" charset="0"/>
              </a:rPr>
              <a:t>peplum</a:t>
            </a: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 lateral</a:t>
            </a:r>
            <a:r>
              <a:rPr kumimoji="0" lang="es-ES" b="0" i="0" u="none" strike="noStrike" cap="none" normalizeH="0" dirty="0" smtClean="0">
                <a:ln>
                  <a:noFill/>
                </a:ln>
                <a:effectLst/>
                <a:latin typeface="Courier New" pitchFamily="49" charset="0"/>
                <a:ea typeface="Times New Roman" pitchFamily="18" charset="0"/>
                <a:cs typeface="Courier New" pitchFamily="49" charset="0"/>
              </a:rPr>
              <a:t> </a:t>
            </a:r>
            <a:r>
              <a:rPr kumimoji="0" lang="es-ES" b="0" i="0" u="none" strike="noStrike" cap="none" normalizeH="0" baseline="0" dirty="0" smtClean="0">
                <a:ln>
                  <a:noFill/>
                </a:ln>
                <a:effectLst/>
                <a:latin typeface="Courier New" pitchFamily="49" charset="0"/>
                <a:ea typeface="Times New Roman" pitchFamily="18" charset="0"/>
                <a:cs typeface="Courier New" pitchFamily="49" charset="0"/>
              </a:rPr>
              <a:t>en blusas, faldas o vestidos </a:t>
            </a:r>
            <a:endParaRPr kumimoji="0" lang="es-ES" b="0" i="0" u="none" strike="noStrike" cap="none" normalizeH="0" baseline="0" dirty="0" smtClean="0">
              <a:ln>
                <a:noFill/>
              </a:ln>
              <a:effectLst/>
              <a:latin typeface="Courier New" pitchFamily="49" charset="0"/>
              <a:cs typeface="Courier New" pitchFamily="49" charset="0"/>
            </a:endParaRPr>
          </a:p>
        </p:txBody>
      </p:sp>
    </p:spTree>
    <p:extLst>
      <p:ext uri="{BB962C8B-B14F-4D97-AF65-F5344CB8AC3E}">
        <p14:creationId xmlns="" xmlns:p14="http://schemas.microsoft.com/office/powerpoint/2010/main" val="114304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Rectángulo"/>
          <p:cNvSpPr/>
          <p:nvPr/>
        </p:nvSpPr>
        <p:spPr>
          <a:xfrm>
            <a:off x="166246" y="71414"/>
            <a:ext cx="5258171" cy="769441"/>
          </a:xfrm>
          <a:prstGeom prst="rect">
            <a:avLst/>
          </a:prstGeom>
          <a:noFill/>
        </p:spPr>
        <p:txBody>
          <a:bodyPr wrap="none">
            <a:spAutoFit/>
          </a:bodyPr>
          <a:lstStyle/>
          <a:p>
            <a:pPr algn="ctr">
              <a:defRPr/>
            </a:pPr>
            <a:r>
              <a:rPr lang="es-ES" sz="4400" b="1" dirty="0">
                <a:solidFill>
                  <a:schemeClr val="tx1">
                    <a:lumMod val="75000"/>
                    <a:lumOff val="25000"/>
                  </a:schemeClr>
                </a:solidFill>
                <a:latin typeface="Courier New" pitchFamily="49" charset="0"/>
                <a:cs typeface="Courier New" pitchFamily="49" charset="0"/>
              </a:rPr>
              <a:t>RELOJ DE ARENA:</a:t>
            </a:r>
            <a:endParaRPr lang="es-ES" sz="4400" b="1" dirty="0">
              <a:ln w="31550" cmpd="sng">
                <a:gradFill>
                  <a:gsLst>
                    <a:gs pos="25000">
                      <a:srgbClr val="BBE0E3">
                        <a:shade val="25000"/>
                        <a:satMod val="190000"/>
                      </a:srgbClr>
                    </a:gs>
                    <a:gs pos="80000">
                      <a:srgbClr val="BBE0E3">
                        <a:tint val="75000"/>
                        <a:satMod val="190000"/>
                      </a:srgbClr>
                    </a:gs>
                  </a:gsLst>
                  <a:lin ang="5400000"/>
                </a:gradFill>
                <a:prstDash val="solid"/>
              </a:ln>
              <a:solidFill>
                <a:schemeClr val="tx1">
                  <a:lumMod val="75000"/>
                  <a:lumOff val="25000"/>
                </a:schemeClr>
              </a:solidFill>
              <a:effectLst>
                <a:outerShdw blurRad="41275" dist="12700" dir="12000000" algn="tl" rotWithShape="0">
                  <a:srgbClr val="000000">
                    <a:alpha val="40000"/>
                  </a:srgbClr>
                </a:outerShdw>
              </a:effectLst>
              <a:latin typeface="Courier New" pitchFamily="49" charset="0"/>
              <a:cs typeface="Courier New" pitchFamily="49" charset="0"/>
            </a:endParaRPr>
          </a:p>
        </p:txBody>
      </p:sp>
      <p:sp>
        <p:nvSpPr>
          <p:cNvPr id="4" name="2 Marcador de contenido"/>
          <p:cNvSpPr txBox="1">
            <a:spLocks/>
          </p:cNvSpPr>
          <p:nvPr/>
        </p:nvSpPr>
        <p:spPr>
          <a:xfrm>
            <a:off x="219076" y="928670"/>
            <a:ext cx="4495800" cy="250033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b="1"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SIEMPRE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Vestidos ajustados en la cintura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Tops ajustados a tu talla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Escotes en V y “</a:t>
            </a:r>
            <a:r>
              <a:rPr kumimoji="0" lang="es-ES" b="0" i="0" u="none" strike="noStrike" kern="1200" cap="none" spc="0" normalizeH="0" baseline="0" noProof="0" dirty="0" err="1" smtClean="0">
                <a:ln>
                  <a:noFill/>
                </a:ln>
                <a:solidFill>
                  <a:schemeClr val="tx1"/>
                </a:solidFill>
                <a:effectLst/>
                <a:uLnTx/>
                <a:uFillTx/>
                <a:latin typeface="Courier New" pitchFamily="49" charset="0"/>
                <a:ea typeface="+mn-ea"/>
                <a:cs typeface="Courier New" pitchFamily="49" charset="0"/>
              </a:rPr>
              <a:t>wrap</a:t>
            </a: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s-ES" b="0" i="0" u="none" strike="noStrike" kern="1200" cap="none" spc="0" normalizeH="0" baseline="0" noProof="0" dirty="0" err="1" smtClean="0">
                <a:ln>
                  <a:noFill/>
                </a:ln>
                <a:solidFill>
                  <a:schemeClr val="tx1"/>
                </a:solidFill>
                <a:effectLst/>
                <a:uLnTx/>
                <a:uFillTx/>
                <a:latin typeface="Courier New" pitchFamily="49" charset="0"/>
                <a:ea typeface="+mn-ea"/>
                <a:cs typeface="Courier New" pitchFamily="49" charset="0"/>
              </a:rPr>
              <a:t>dress</a:t>
            </a: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Pantalón de cintura alta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Falda lápiz y</a:t>
            </a:r>
            <a:r>
              <a:rPr kumimoji="0" lang="es-ES" b="0" i="0" u="none" strike="noStrike" kern="1200" cap="none" spc="0" normalizeH="0" noProof="0" dirty="0" smtClean="0">
                <a:ln>
                  <a:noFill/>
                </a:ln>
                <a:solidFill>
                  <a:schemeClr val="tx1"/>
                </a:solidFill>
                <a:effectLst/>
                <a:uLnTx/>
                <a:uFillTx/>
                <a:latin typeface="Courier New" pitchFamily="49" charset="0"/>
                <a:ea typeface="+mn-ea"/>
                <a:cs typeface="Courier New" pitchFamily="49" charset="0"/>
              </a:rPr>
              <a:t> abrigos sastre</a:t>
            </a: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Courier New" pitchFamily="49" charset="0"/>
              <a:ea typeface="+mn-ea"/>
              <a:cs typeface="Courier New" pitchFamily="49" charset="0"/>
            </a:endParaRPr>
          </a:p>
        </p:txBody>
      </p:sp>
      <p:sp>
        <p:nvSpPr>
          <p:cNvPr id="5" name="3 Marcador de contenido"/>
          <p:cNvSpPr txBox="1">
            <a:spLocks/>
          </p:cNvSpPr>
          <p:nvPr/>
        </p:nvSpPr>
        <p:spPr>
          <a:xfrm>
            <a:off x="4648200" y="928671"/>
            <a:ext cx="4495800" cy="228601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b="1"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NUNCA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Tops </a:t>
            </a:r>
            <a:r>
              <a:rPr kumimoji="0" lang="es-ES" b="0" i="0" u="none" strike="noStrike" kern="1200" cap="none" spc="0" normalizeH="0" baseline="0" noProof="0" dirty="0" err="1" smtClean="0">
                <a:ln>
                  <a:noFill/>
                </a:ln>
                <a:solidFill>
                  <a:schemeClr val="tx1"/>
                </a:solidFill>
                <a:effectLst/>
                <a:uLnTx/>
                <a:uFillTx/>
                <a:latin typeface="Courier New" pitchFamily="49" charset="0"/>
                <a:ea typeface="+mn-ea"/>
                <a:cs typeface="Courier New" pitchFamily="49" charset="0"/>
              </a:rPr>
              <a:t>oversize</a:t>
            </a:r>
            <a:endPar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Vestidos </a:t>
            </a:r>
            <a:r>
              <a:rPr kumimoji="0" lang="es-ES" b="0" i="0" u="none" strike="noStrike" kern="1200" cap="none" spc="0" normalizeH="0" baseline="0" noProof="0" dirty="0" err="1" smtClean="0">
                <a:ln>
                  <a:noFill/>
                </a:ln>
                <a:solidFill>
                  <a:schemeClr val="tx1"/>
                </a:solidFill>
                <a:effectLst/>
                <a:uLnTx/>
                <a:uFillTx/>
                <a:latin typeface="Courier New" pitchFamily="49" charset="0"/>
                <a:ea typeface="+mn-ea"/>
                <a:cs typeface="Courier New" pitchFamily="49" charset="0"/>
              </a:rPr>
              <a:t>baby</a:t>
            </a: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s-ES" b="0" i="0" u="none" strike="noStrike" kern="1200" cap="none" spc="0" normalizeH="0" baseline="0" noProof="0" dirty="0" err="1" smtClean="0">
                <a:ln>
                  <a:noFill/>
                </a:ln>
                <a:solidFill>
                  <a:schemeClr val="tx1"/>
                </a:solidFill>
                <a:effectLst/>
                <a:uLnTx/>
                <a:uFillTx/>
                <a:latin typeface="Courier New" pitchFamily="49" charset="0"/>
                <a:ea typeface="+mn-ea"/>
                <a:cs typeface="Courier New" pitchFamily="49" charset="0"/>
              </a:rPr>
              <a:t>doll</a:t>
            </a:r>
            <a:endPar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Tops con volantes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Pantalones de cintura baja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Faldas drapeadas o plisadas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Courier New" pitchFamily="49" charset="0"/>
              <a:ea typeface="+mn-ea"/>
              <a:cs typeface="Courier New" pitchFamily="49" charset="0"/>
            </a:endParaRPr>
          </a:p>
        </p:txBody>
      </p:sp>
      <p:pic>
        <p:nvPicPr>
          <p:cNvPr id="7" name="Picture 2" descr="http://3.bp.blogspot.com/-pmkmnOom2Es/Ut2lFcUdytI/AAAAAAAAGTY/AdOQezSKpqA/s1600/celebridades-reloj+de+arena.jpg"/>
          <p:cNvPicPr>
            <a:picLocks noChangeAspect="1" noChangeArrowheads="1"/>
          </p:cNvPicPr>
          <p:nvPr/>
        </p:nvPicPr>
        <p:blipFill>
          <a:blip r:embed="rId3"/>
          <a:srcRect l="5245" t="9161" r="4938" b="15140"/>
          <a:stretch>
            <a:fillRect/>
          </a:stretch>
        </p:blipFill>
        <p:spPr bwMode="auto">
          <a:xfrm>
            <a:off x="857224" y="3214686"/>
            <a:ext cx="7429552" cy="3524970"/>
          </a:xfrm>
          <a:prstGeom prst="rect">
            <a:avLst/>
          </a:prstGeom>
          <a:noFill/>
        </p:spPr>
      </p:pic>
    </p:spTree>
    <p:extLst>
      <p:ext uri="{BB962C8B-B14F-4D97-AF65-F5344CB8AC3E}">
        <p14:creationId xmlns="" xmlns:p14="http://schemas.microsoft.com/office/powerpoint/2010/main" val="2814939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ómo vestir si tengo cuerpo rectangular "/>
          <p:cNvPicPr>
            <a:picLocks noChangeAspect="1" noChangeArrowheads="1"/>
          </p:cNvPicPr>
          <p:nvPr/>
        </p:nvPicPr>
        <p:blipFill>
          <a:blip r:embed="rId2"/>
          <a:srcRect/>
          <a:stretch>
            <a:fillRect/>
          </a:stretch>
        </p:blipFill>
        <p:spPr bwMode="auto">
          <a:xfrm>
            <a:off x="5029239" y="3164671"/>
            <a:ext cx="4114793" cy="3693353"/>
          </a:xfrm>
          <a:prstGeom prst="rect">
            <a:avLst/>
          </a:prstGeom>
          <a:noFill/>
        </p:spPr>
      </p:pic>
      <p:sp>
        <p:nvSpPr>
          <p:cNvPr id="6" name="5 Rectángulo"/>
          <p:cNvSpPr/>
          <p:nvPr/>
        </p:nvSpPr>
        <p:spPr>
          <a:xfrm>
            <a:off x="71406" y="941374"/>
            <a:ext cx="5857916" cy="2800767"/>
          </a:xfrm>
          <a:prstGeom prst="rect">
            <a:avLst/>
          </a:prstGeom>
        </p:spPr>
        <p:txBody>
          <a:bodyPr wrap="square">
            <a:spAutoFit/>
          </a:bodyPr>
          <a:lstStyle/>
          <a:p>
            <a:r>
              <a:rPr lang="es-ES" sz="1600" b="1" dirty="0" smtClean="0">
                <a:latin typeface="Courier New" pitchFamily="49" charset="0"/>
                <a:cs typeface="Courier New" pitchFamily="49" charset="0"/>
              </a:rPr>
              <a:t>SIEMPRE</a:t>
            </a:r>
          </a:p>
          <a:p>
            <a:pPr>
              <a:buFont typeface="Wingdings" pitchFamily="2" charset="2"/>
              <a:buChar char="ü"/>
            </a:pPr>
            <a:r>
              <a:rPr lang="es-ES" sz="1600" dirty="0" smtClean="0">
                <a:latin typeface="Courier New" pitchFamily="49" charset="0"/>
                <a:cs typeface="Courier New" pitchFamily="49" charset="0"/>
              </a:rPr>
              <a:t>Estampados de rayas horizontales o diagonales, volantes en los hombros.</a:t>
            </a:r>
          </a:p>
          <a:p>
            <a:pPr>
              <a:buFont typeface="Wingdings" pitchFamily="2" charset="2"/>
              <a:buChar char="ü"/>
            </a:pPr>
            <a:r>
              <a:rPr lang="es-ES" sz="1600" dirty="0" smtClean="0">
                <a:latin typeface="Courier New" pitchFamily="49" charset="0"/>
                <a:cs typeface="Courier New" pitchFamily="49" charset="0"/>
              </a:rPr>
              <a:t>Camisas y blusas con capas superpuestas que generen movimiento.</a:t>
            </a:r>
          </a:p>
          <a:p>
            <a:pPr>
              <a:buFont typeface="Wingdings" pitchFamily="2" charset="2"/>
              <a:buChar char="ü"/>
            </a:pPr>
            <a:r>
              <a:rPr lang="es-ES" sz="1600" dirty="0" smtClean="0">
                <a:latin typeface="Courier New" pitchFamily="49" charset="0"/>
                <a:cs typeface="Courier New" pitchFamily="49" charset="0"/>
              </a:rPr>
              <a:t>Cinturones</a:t>
            </a:r>
          </a:p>
          <a:p>
            <a:pPr>
              <a:buFont typeface="Wingdings" pitchFamily="2" charset="2"/>
              <a:buChar char="ü"/>
            </a:pPr>
            <a:r>
              <a:rPr lang="es-ES" sz="1600" dirty="0" smtClean="0">
                <a:latin typeface="Courier New" pitchFamily="49" charset="0"/>
                <a:cs typeface="Courier New" pitchFamily="49" charset="0"/>
              </a:rPr>
              <a:t>Chaquetas cortas y entalladas que terminen por encima de la cadera</a:t>
            </a:r>
          </a:p>
          <a:p>
            <a:pPr>
              <a:buFont typeface="Wingdings" pitchFamily="2" charset="2"/>
              <a:buChar char="ü"/>
            </a:pPr>
            <a:r>
              <a:rPr lang="es-ES" sz="1600" dirty="0" smtClean="0">
                <a:latin typeface="Courier New" pitchFamily="49" charset="0"/>
                <a:cs typeface="Courier New" pitchFamily="49" charset="0"/>
              </a:rPr>
              <a:t>Prendas con cuello en V</a:t>
            </a:r>
          </a:p>
          <a:p>
            <a:pPr>
              <a:buFont typeface="Wingdings" pitchFamily="2" charset="2"/>
              <a:buChar char="ü"/>
            </a:pPr>
            <a:r>
              <a:rPr lang="es-ES" sz="1600" dirty="0" smtClean="0">
                <a:latin typeface="Courier New" pitchFamily="49" charset="0"/>
                <a:cs typeface="Courier New" pitchFamily="49" charset="0"/>
              </a:rPr>
              <a:t>Vaqueros a la cadera</a:t>
            </a:r>
          </a:p>
          <a:p>
            <a:pPr>
              <a:buFont typeface="Wingdings" pitchFamily="2" charset="2"/>
              <a:buChar char="ü"/>
            </a:pPr>
            <a:r>
              <a:rPr lang="es-ES" sz="1600" dirty="0" smtClean="0">
                <a:latin typeface="Courier New" pitchFamily="49" charset="0"/>
                <a:cs typeface="Courier New" pitchFamily="49" charset="0"/>
              </a:rPr>
              <a:t>Vestidos entallados</a:t>
            </a:r>
            <a:endParaRPr lang="es-ES" sz="1600" dirty="0">
              <a:latin typeface="Courier New" pitchFamily="49" charset="0"/>
              <a:cs typeface="Courier New" pitchFamily="49" charset="0"/>
            </a:endParaRPr>
          </a:p>
        </p:txBody>
      </p:sp>
      <p:sp>
        <p:nvSpPr>
          <p:cNvPr id="7" name="6 CuadroTexto"/>
          <p:cNvSpPr txBox="1"/>
          <p:nvPr/>
        </p:nvSpPr>
        <p:spPr>
          <a:xfrm>
            <a:off x="5643570" y="906362"/>
            <a:ext cx="3357586" cy="2062103"/>
          </a:xfrm>
          <a:prstGeom prst="rect">
            <a:avLst/>
          </a:prstGeom>
          <a:noFill/>
        </p:spPr>
        <p:txBody>
          <a:bodyPr wrap="square" rtlCol="0">
            <a:spAutoFit/>
          </a:bodyPr>
          <a:lstStyle/>
          <a:p>
            <a:r>
              <a:rPr lang="es-ES" sz="1600" b="1" dirty="0" smtClean="0">
                <a:latin typeface="Courier New" pitchFamily="49" charset="0"/>
                <a:cs typeface="Courier New" pitchFamily="49" charset="0"/>
              </a:rPr>
              <a:t>NUNCA</a:t>
            </a:r>
          </a:p>
          <a:p>
            <a:pPr>
              <a:buFont typeface="Wingdings" pitchFamily="2" charset="2"/>
              <a:buChar char="Ø"/>
            </a:pPr>
            <a:r>
              <a:rPr lang="es-ES" sz="1600" dirty="0" smtClean="0">
                <a:latin typeface="Courier New" pitchFamily="49" charset="0"/>
                <a:cs typeface="Courier New" pitchFamily="49" charset="0"/>
              </a:rPr>
              <a:t>Evitar los cortes rectos en faldas y pantalones</a:t>
            </a:r>
          </a:p>
          <a:p>
            <a:pPr>
              <a:buFont typeface="Wingdings" pitchFamily="2" charset="2"/>
              <a:buChar char="Ø"/>
            </a:pPr>
            <a:r>
              <a:rPr lang="es-ES" sz="1600" dirty="0" smtClean="0">
                <a:latin typeface="Courier New" pitchFamily="49" charset="0"/>
                <a:cs typeface="Courier New" pitchFamily="49" charset="0"/>
              </a:rPr>
              <a:t>Camisas o camisetas </a:t>
            </a:r>
            <a:r>
              <a:rPr lang="es-ES" sz="1600" dirty="0" err="1" smtClean="0">
                <a:latin typeface="Courier New" pitchFamily="49" charset="0"/>
                <a:cs typeface="Courier New" pitchFamily="49" charset="0"/>
              </a:rPr>
              <a:t>oversize</a:t>
            </a:r>
            <a:endParaRPr lang="es-ES" sz="1600" dirty="0" smtClean="0">
              <a:latin typeface="Courier New" pitchFamily="49" charset="0"/>
              <a:cs typeface="Courier New" pitchFamily="49" charset="0"/>
            </a:endParaRPr>
          </a:p>
          <a:p>
            <a:pPr>
              <a:buFont typeface="Wingdings" pitchFamily="2" charset="2"/>
              <a:buChar char="Ø"/>
            </a:pPr>
            <a:r>
              <a:rPr lang="es-ES" sz="1600" dirty="0" smtClean="0">
                <a:latin typeface="Courier New" pitchFamily="49" charset="0"/>
                <a:cs typeface="Courier New" pitchFamily="49" charset="0"/>
              </a:rPr>
              <a:t>Chaquetas largas</a:t>
            </a:r>
          </a:p>
          <a:p>
            <a:pPr>
              <a:buFont typeface="Wingdings" pitchFamily="2" charset="2"/>
              <a:buChar char="Ø"/>
            </a:pPr>
            <a:r>
              <a:rPr lang="es-ES" sz="1600" dirty="0" smtClean="0">
                <a:latin typeface="Courier New" pitchFamily="49" charset="0"/>
                <a:cs typeface="Courier New" pitchFamily="49" charset="0"/>
              </a:rPr>
              <a:t>No marcar mucho las formas, no es elegante</a:t>
            </a:r>
          </a:p>
        </p:txBody>
      </p:sp>
      <p:sp>
        <p:nvSpPr>
          <p:cNvPr id="8" name="1 Título"/>
          <p:cNvSpPr>
            <a:spLocks noGrp="1"/>
          </p:cNvSpPr>
          <p:nvPr>
            <p:ph type="title"/>
          </p:nvPr>
        </p:nvSpPr>
        <p:spPr>
          <a:xfrm>
            <a:off x="-2214610" y="-142900"/>
            <a:ext cx="8229600" cy="1143000"/>
          </a:xfrm>
        </p:spPr>
        <p:txBody>
          <a:bodyPr/>
          <a:lstStyle/>
          <a:p>
            <a:r>
              <a:rPr lang="es-ES" b="1" dirty="0" smtClean="0">
                <a:solidFill>
                  <a:schemeClr val="tx1">
                    <a:lumMod val="75000"/>
                    <a:lumOff val="25000"/>
                  </a:schemeClr>
                </a:solidFill>
                <a:latin typeface="Courier New" pitchFamily="49" charset="0"/>
                <a:cs typeface="Courier New" pitchFamily="49" charset="0"/>
              </a:rPr>
              <a:t>RECTÁNGULO</a:t>
            </a:r>
            <a:endParaRPr lang="es-ES" b="1" dirty="0">
              <a:solidFill>
                <a:schemeClr val="tx1">
                  <a:lumMod val="75000"/>
                  <a:lumOff val="25000"/>
                </a:schemeClr>
              </a:solidFill>
              <a:latin typeface="Courier New" pitchFamily="49" charset="0"/>
              <a:cs typeface="Courier New" pitchFamily="49" charset="0"/>
            </a:endParaRPr>
          </a:p>
        </p:txBody>
      </p:sp>
      <p:pic>
        <p:nvPicPr>
          <p:cNvPr id="9" name="Picture 2" descr="Blog tipos de cuerpo 2"/>
          <p:cNvPicPr>
            <a:picLocks noChangeAspect="1" noChangeArrowheads="1"/>
          </p:cNvPicPr>
          <p:nvPr/>
        </p:nvPicPr>
        <p:blipFill>
          <a:blip r:embed="rId3" cstate="print"/>
          <a:srcRect l="48008" r="14527"/>
          <a:stretch>
            <a:fillRect/>
          </a:stretch>
        </p:blipFill>
        <p:spPr bwMode="auto">
          <a:xfrm>
            <a:off x="2143109" y="3630164"/>
            <a:ext cx="2928957" cy="32278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8 Rectángulo"/>
          <p:cNvSpPr>
            <a:spLocks noChangeArrowheads="1"/>
          </p:cNvSpPr>
          <p:nvPr/>
        </p:nvSpPr>
        <p:spPr bwMode="auto">
          <a:xfrm>
            <a:off x="73025" y="-24"/>
            <a:ext cx="316785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s-ES" sz="4400" b="1" dirty="0" smtClean="0">
                <a:solidFill>
                  <a:schemeClr val="tx1">
                    <a:lumMod val="75000"/>
                    <a:lumOff val="25000"/>
                  </a:schemeClr>
                </a:solidFill>
                <a:latin typeface="Courier New" pitchFamily="49" charset="0"/>
                <a:cs typeface="Courier New" pitchFamily="49" charset="0"/>
              </a:rPr>
              <a:t>MANZANA</a:t>
            </a:r>
            <a:r>
              <a:rPr lang="es-ES" sz="4000" b="1" dirty="0" smtClean="0">
                <a:solidFill>
                  <a:schemeClr val="tx1">
                    <a:lumMod val="75000"/>
                    <a:lumOff val="25000"/>
                  </a:schemeClr>
                </a:solidFill>
                <a:latin typeface="Courier New" pitchFamily="49" charset="0"/>
                <a:cs typeface="Courier New" pitchFamily="49" charset="0"/>
              </a:rPr>
              <a:t>: </a:t>
            </a:r>
            <a:endParaRPr lang="es-ES" sz="4000" dirty="0" smtClean="0">
              <a:solidFill>
                <a:schemeClr val="tx1">
                  <a:lumMod val="75000"/>
                  <a:lumOff val="25000"/>
                </a:schemeClr>
              </a:solidFill>
              <a:latin typeface="Courier New" pitchFamily="49" charset="0"/>
              <a:cs typeface="Courier New" pitchFamily="49" charset="0"/>
            </a:endParaRPr>
          </a:p>
        </p:txBody>
      </p:sp>
      <p:pic>
        <p:nvPicPr>
          <p:cNvPr id="9220" name="Picture 4" descr="Colores oscuros"/>
          <p:cNvPicPr>
            <a:picLocks noChangeAspect="1" noChangeArrowheads="1"/>
          </p:cNvPicPr>
          <p:nvPr/>
        </p:nvPicPr>
        <p:blipFill>
          <a:blip r:embed="rId3"/>
          <a:srcRect/>
          <a:stretch>
            <a:fillRect/>
          </a:stretch>
        </p:blipFill>
        <p:spPr bwMode="auto">
          <a:xfrm>
            <a:off x="2000232" y="3479006"/>
            <a:ext cx="5000660" cy="3450455"/>
          </a:xfrm>
          <a:prstGeom prst="rect">
            <a:avLst/>
          </a:prstGeom>
          <a:noFill/>
        </p:spPr>
      </p:pic>
      <p:sp>
        <p:nvSpPr>
          <p:cNvPr id="13" name="12 CuadroTexto"/>
          <p:cNvSpPr txBox="1"/>
          <p:nvPr/>
        </p:nvSpPr>
        <p:spPr>
          <a:xfrm>
            <a:off x="3929058" y="955775"/>
            <a:ext cx="5429288" cy="2616101"/>
          </a:xfrm>
          <a:prstGeom prst="rect">
            <a:avLst/>
          </a:prstGeom>
          <a:noFill/>
        </p:spPr>
        <p:txBody>
          <a:bodyPr wrap="square" rtlCol="0">
            <a:spAutoFit/>
          </a:bodyPr>
          <a:lstStyle/>
          <a:p>
            <a:r>
              <a:rPr lang="es-ES" sz="1600" dirty="0" smtClean="0">
                <a:latin typeface="Courier New" pitchFamily="49" charset="0"/>
                <a:cs typeface="Courier New" pitchFamily="49" charset="0"/>
              </a:rPr>
              <a:t>NUNCA</a:t>
            </a:r>
          </a:p>
          <a:p>
            <a:pPr>
              <a:buFont typeface="Wingdings" pitchFamily="2" charset="2"/>
              <a:buChar char="Ø"/>
            </a:pPr>
            <a:r>
              <a:rPr lang="es-ES" sz="1600" dirty="0" smtClean="0">
                <a:latin typeface="Courier New" pitchFamily="49" charset="0"/>
                <a:cs typeface="Courier New" pitchFamily="49" charset="0"/>
              </a:rPr>
              <a:t>Tejidos brillantes, ceñidos o plisados.</a:t>
            </a:r>
          </a:p>
          <a:p>
            <a:pPr>
              <a:buFont typeface="Wingdings" pitchFamily="2" charset="2"/>
              <a:buChar char="Ø"/>
            </a:pPr>
            <a:r>
              <a:rPr lang="es-ES" sz="1600" dirty="0" smtClean="0">
                <a:latin typeface="Courier New" pitchFamily="49" charset="0"/>
                <a:cs typeface="Courier New" pitchFamily="49" charset="0"/>
              </a:rPr>
              <a:t>Grandes estampados y muchas capas.</a:t>
            </a:r>
          </a:p>
          <a:p>
            <a:pPr>
              <a:buFont typeface="Wingdings" pitchFamily="2" charset="2"/>
              <a:buChar char="Ø"/>
            </a:pPr>
            <a:r>
              <a:rPr lang="es-ES" sz="1600" dirty="0" smtClean="0">
                <a:latin typeface="Courier New" pitchFamily="49" charset="0"/>
                <a:cs typeface="Courier New" pitchFamily="49" charset="0"/>
              </a:rPr>
              <a:t>Faldas cortas o tipo globo.</a:t>
            </a:r>
          </a:p>
          <a:p>
            <a:pPr>
              <a:buFont typeface="Wingdings" pitchFamily="2" charset="2"/>
              <a:buChar char="Ø"/>
            </a:pPr>
            <a:r>
              <a:rPr lang="es-ES" sz="1600" dirty="0" smtClean="0">
                <a:latin typeface="Courier New" pitchFamily="49" charset="0"/>
                <a:cs typeface="Courier New" pitchFamily="49" charset="0"/>
              </a:rPr>
              <a:t>Pantalones ajustados, de pata de elefante, con abalorios, pinzas, bolsillos, etc.</a:t>
            </a:r>
          </a:p>
          <a:p>
            <a:pPr>
              <a:buFont typeface="Wingdings" pitchFamily="2" charset="2"/>
              <a:buChar char="Ø"/>
            </a:pPr>
            <a:r>
              <a:rPr lang="es-ES" sz="1600" dirty="0" smtClean="0">
                <a:latin typeface="Courier New" pitchFamily="49" charset="0"/>
                <a:cs typeface="Courier New" pitchFamily="49" charset="0"/>
              </a:rPr>
              <a:t>Camisetas de tirantes finos y </a:t>
            </a:r>
            <a:r>
              <a:rPr lang="es-ES" sz="1600" i="1" dirty="0" err="1" smtClean="0">
                <a:latin typeface="Courier New" pitchFamily="49" charset="0"/>
                <a:cs typeface="Courier New" pitchFamily="49" charset="0"/>
              </a:rPr>
              <a:t>crop</a:t>
            </a:r>
            <a:r>
              <a:rPr lang="es-ES" sz="1600" i="1" dirty="0" smtClean="0">
                <a:latin typeface="Courier New" pitchFamily="49" charset="0"/>
                <a:cs typeface="Courier New" pitchFamily="49" charset="0"/>
              </a:rPr>
              <a:t> tops</a:t>
            </a:r>
            <a:r>
              <a:rPr lang="es-ES" sz="1600" dirty="0" smtClean="0">
                <a:latin typeface="Courier New" pitchFamily="49" charset="0"/>
                <a:cs typeface="Courier New" pitchFamily="49" charset="0"/>
              </a:rPr>
              <a:t>.</a:t>
            </a:r>
          </a:p>
          <a:p>
            <a:pPr>
              <a:buFont typeface="Wingdings" pitchFamily="2" charset="2"/>
              <a:buChar char="Ø"/>
            </a:pPr>
            <a:r>
              <a:rPr lang="es-ES" sz="1600" dirty="0" smtClean="0">
                <a:latin typeface="Courier New" pitchFamily="49" charset="0"/>
                <a:cs typeface="Courier New" pitchFamily="49" charset="0"/>
              </a:rPr>
              <a:t>Chaquetas cortas a la cintura o tipo torera.</a:t>
            </a:r>
            <a:endParaRPr lang="es-ES" sz="1600" dirty="0">
              <a:latin typeface="Courier New" pitchFamily="49" charset="0"/>
              <a:cs typeface="Courier New" pitchFamily="49" charset="0"/>
            </a:endParaRPr>
          </a:p>
        </p:txBody>
      </p:sp>
      <p:sp>
        <p:nvSpPr>
          <p:cNvPr id="15" name="14 CuadroTexto"/>
          <p:cNvSpPr txBox="1"/>
          <p:nvPr/>
        </p:nvSpPr>
        <p:spPr>
          <a:xfrm>
            <a:off x="71406" y="1000108"/>
            <a:ext cx="3857652" cy="2554545"/>
          </a:xfrm>
          <a:prstGeom prst="rect">
            <a:avLst/>
          </a:prstGeom>
          <a:noFill/>
        </p:spPr>
        <p:txBody>
          <a:bodyPr wrap="square" rtlCol="0">
            <a:spAutoFit/>
          </a:bodyPr>
          <a:lstStyle/>
          <a:p>
            <a:r>
              <a:rPr lang="es-ES" sz="1600" b="1" dirty="0" smtClean="0">
                <a:latin typeface="Courier New" pitchFamily="49" charset="0"/>
                <a:cs typeface="Courier New" pitchFamily="49" charset="0"/>
              </a:rPr>
              <a:t>SIEMPRE</a:t>
            </a:r>
          </a:p>
          <a:p>
            <a:pPr>
              <a:buFont typeface="Wingdings" pitchFamily="2" charset="2"/>
              <a:buChar char="ü"/>
            </a:pPr>
            <a:r>
              <a:rPr lang="es-ES" sz="1600" dirty="0" smtClean="0">
                <a:latin typeface="Courier New" pitchFamily="49" charset="0"/>
                <a:cs typeface="Courier New" pitchFamily="49" charset="0"/>
              </a:rPr>
              <a:t>Camisetas y blusas holgadas pero de tu talla!!</a:t>
            </a:r>
          </a:p>
          <a:p>
            <a:pPr>
              <a:buFont typeface="Wingdings" pitchFamily="2" charset="2"/>
              <a:buChar char="ü"/>
            </a:pPr>
            <a:r>
              <a:rPr lang="es-ES" sz="1600" dirty="0" smtClean="0">
                <a:latin typeface="Courier New" pitchFamily="49" charset="0"/>
                <a:cs typeface="Courier New" pitchFamily="49" charset="0"/>
              </a:rPr>
              <a:t>Vestidos de corte imperio y faldas </a:t>
            </a:r>
            <a:r>
              <a:rPr lang="es-ES" sz="1600" dirty="0" err="1" smtClean="0">
                <a:latin typeface="Courier New" pitchFamily="49" charset="0"/>
                <a:cs typeface="Courier New" pitchFamily="49" charset="0"/>
              </a:rPr>
              <a:t>evasé</a:t>
            </a:r>
            <a:endParaRPr lang="es-ES" sz="1600" dirty="0" smtClean="0">
              <a:latin typeface="Courier New" pitchFamily="49" charset="0"/>
              <a:cs typeface="Courier New" pitchFamily="49" charset="0"/>
            </a:endParaRPr>
          </a:p>
          <a:p>
            <a:pPr>
              <a:buFont typeface="Wingdings" pitchFamily="2" charset="2"/>
              <a:buChar char="ü"/>
            </a:pPr>
            <a:r>
              <a:rPr lang="es-ES" sz="1600" dirty="0" smtClean="0">
                <a:latin typeface="Courier New" pitchFamily="49" charset="0"/>
                <a:cs typeface="Courier New" pitchFamily="49" charset="0"/>
              </a:rPr>
              <a:t>Blazers y chaquetas a la cadera</a:t>
            </a:r>
          </a:p>
          <a:p>
            <a:pPr>
              <a:buFont typeface="Wingdings" pitchFamily="2" charset="2"/>
              <a:buChar char="ü"/>
            </a:pPr>
            <a:r>
              <a:rPr lang="es-ES" sz="1600" dirty="0" smtClean="0">
                <a:latin typeface="Courier New" pitchFamily="49" charset="0"/>
                <a:cs typeface="Courier New" pitchFamily="49" charset="0"/>
              </a:rPr>
              <a:t>Pantalones rectos</a:t>
            </a:r>
          </a:p>
          <a:p>
            <a:pPr>
              <a:buFont typeface="Wingdings" pitchFamily="2" charset="2"/>
              <a:buChar char="ü"/>
            </a:pPr>
            <a:r>
              <a:rPr lang="es-ES" sz="1600" dirty="0" smtClean="0">
                <a:latin typeface="Courier New" pitchFamily="49" charset="0"/>
                <a:cs typeface="Courier New" pitchFamily="49" charset="0"/>
              </a:rPr>
              <a:t>Colores oscuro o look monocolor</a:t>
            </a:r>
            <a:endParaRPr lang="es-ES" sz="1600" dirty="0">
              <a:latin typeface="Courier New" pitchFamily="49" charset="0"/>
              <a:cs typeface="Courier New" pitchFamily="49" charset="0"/>
            </a:endParaRPr>
          </a:p>
        </p:txBody>
      </p:sp>
    </p:spTree>
    <p:extLst>
      <p:ext uri="{BB962C8B-B14F-4D97-AF65-F5344CB8AC3E}">
        <p14:creationId xmlns="" xmlns:p14="http://schemas.microsoft.com/office/powerpoint/2010/main" val="579740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3.bp.blogspot.com/-_Ueamgys70g/V3w5u5EhcDI/AAAAAAAAAGY/7lzcSKQdRyI-qkE1dHsQmR2xcd2xOeaOwCK4B/s1600/cuerpo-de-manzana.png"/>
          <p:cNvPicPr>
            <a:picLocks noChangeAspect="1" noChangeArrowheads="1"/>
          </p:cNvPicPr>
          <p:nvPr/>
        </p:nvPicPr>
        <p:blipFill>
          <a:blip r:embed="rId2"/>
          <a:srcRect/>
          <a:stretch>
            <a:fillRect/>
          </a:stretch>
        </p:blipFill>
        <p:spPr bwMode="auto">
          <a:xfrm>
            <a:off x="-32" y="785794"/>
            <a:ext cx="9197392" cy="531915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normAutofit fontScale="90000"/>
          </a:bodyPr>
          <a:lstStyle/>
          <a:p>
            <a:r>
              <a:rPr lang="es-ES" dirty="0" smtClean="0">
                <a:solidFill>
                  <a:schemeClr val="tx1">
                    <a:lumMod val="75000"/>
                    <a:lumOff val="25000"/>
                  </a:schemeClr>
                </a:solidFill>
                <a:latin typeface="Courier New" pitchFamily="49" charset="0"/>
                <a:cs typeface="Courier New" pitchFamily="49" charset="0"/>
              </a:rPr>
              <a:t>4 REGLAS DE ORO:</a:t>
            </a:r>
            <a:r>
              <a:rPr lang="es-ES" dirty="0" smtClean="0">
                <a:solidFill>
                  <a:srgbClr val="FF33CC"/>
                </a:solidFill>
                <a:latin typeface="Courier New" pitchFamily="49" charset="0"/>
                <a:cs typeface="Courier New" pitchFamily="49" charset="0"/>
              </a:rPr>
              <a:t/>
            </a:r>
            <a:br>
              <a:rPr lang="es-ES" dirty="0" smtClean="0">
                <a:solidFill>
                  <a:srgbClr val="FF33CC"/>
                </a:solidFill>
                <a:latin typeface="Courier New" pitchFamily="49" charset="0"/>
                <a:cs typeface="Courier New" pitchFamily="49" charset="0"/>
              </a:rPr>
            </a:br>
            <a:r>
              <a:rPr lang="es-ES" b="0" dirty="0" smtClean="0">
                <a:latin typeface="Courier New" pitchFamily="49" charset="0"/>
                <a:cs typeface="Courier New" pitchFamily="49" charset="0"/>
              </a:rPr>
              <a:t>	</a:t>
            </a:r>
            <a:r>
              <a:rPr lang="es-ES" dirty="0" smtClean="0">
                <a:solidFill>
                  <a:srgbClr val="FF33CC"/>
                </a:solidFill>
                <a:latin typeface="Courier New" pitchFamily="49" charset="0"/>
                <a:cs typeface="Courier New" pitchFamily="49" charset="0"/>
              </a:rPr>
              <a:t>1. </a:t>
            </a:r>
            <a:r>
              <a:rPr lang="es-ES" sz="3100" b="0" dirty="0" smtClean="0">
                <a:latin typeface="Courier New" pitchFamily="49" charset="0"/>
                <a:cs typeface="Courier New" pitchFamily="49" charset="0"/>
              </a:rPr>
              <a:t>Los colores oscuros estilizan y 	menguan; los claros añaden volumen.</a:t>
            </a:r>
            <a:br>
              <a:rPr lang="es-ES" sz="3100" b="0" dirty="0" smtClean="0">
                <a:latin typeface="Courier New" pitchFamily="49" charset="0"/>
                <a:cs typeface="Courier New" pitchFamily="49" charset="0"/>
              </a:rPr>
            </a:br>
            <a:r>
              <a:rPr lang="es-ES" sz="3100" b="0" dirty="0" smtClean="0">
                <a:latin typeface="Courier New" pitchFamily="49" charset="0"/>
                <a:cs typeface="Courier New" pitchFamily="49" charset="0"/>
              </a:rPr>
              <a:t/>
            </a:r>
            <a:br>
              <a:rPr lang="es-ES" sz="3100" b="0" dirty="0" smtClean="0">
                <a:latin typeface="Courier New" pitchFamily="49" charset="0"/>
                <a:cs typeface="Courier New" pitchFamily="49" charset="0"/>
              </a:rPr>
            </a:br>
            <a:r>
              <a:rPr lang="es-ES" sz="3100" b="0" dirty="0" smtClean="0">
                <a:solidFill>
                  <a:srgbClr val="FF33CC"/>
                </a:solidFill>
                <a:latin typeface="Courier New" pitchFamily="49" charset="0"/>
                <a:cs typeface="Courier New" pitchFamily="49" charset="0"/>
              </a:rPr>
              <a:t>	</a:t>
            </a:r>
            <a:r>
              <a:rPr lang="es-ES" sz="3100" dirty="0" smtClean="0">
                <a:solidFill>
                  <a:srgbClr val="FF33CC"/>
                </a:solidFill>
                <a:latin typeface="Courier New" pitchFamily="49" charset="0"/>
                <a:cs typeface="Courier New" pitchFamily="49" charset="0"/>
              </a:rPr>
              <a:t>2. </a:t>
            </a:r>
            <a:r>
              <a:rPr lang="es-ES" sz="3100" b="0" dirty="0" smtClean="0">
                <a:latin typeface="Courier New" pitchFamily="49" charset="0"/>
                <a:cs typeface="Courier New" pitchFamily="49" charset="0"/>
              </a:rPr>
              <a:t>Las rayas verticales estilizan; 	las 	horizontales ensanchan.</a:t>
            </a:r>
            <a:br>
              <a:rPr lang="es-ES" sz="3100" b="0" dirty="0" smtClean="0">
                <a:latin typeface="Courier New" pitchFamily="49" charset="0"/>
                <a:cs typeface="Courier New" pitchFamily="49" charset="0"/>
              </a:rPr>
            </a:br>
            <a:r>
              <a:rPr lang="es-ES" sz="3100" b="0" dirty="0" smtClean="0">
                <a:latin typeface="Courier New" pitchFamily="49" charset="0"/>
                <a:cs typeface="Courier New" pitchFamily="49" charset="0"/>
              </a:rPr>
              <a:t/>
            </a:r>
            <a:br>
              <a:rPr lang="es-ES" sz="3100" b="0" dirty="0" smtClean="0">
                <a:latin typeface="Courier New" pitchFamily="49" charset="0"/>
                <a:cs typeface="Courier New" pitchFamily="49" charset="0"/>
              </a:rPr>
            </a:br>
            <a:r>
              <a:rPr lang="es-ES" sz="3100" b="0" dirty="0" smtClean="0">
                <a:latin typeface="Courier New" pitchFamily="49" charset="0"/>
                <a:cs typeface="Courier New" pitchFamily="49" charset="0"/>
              </a:rPr>
              <a:t>	</a:t>
            </a:r>
            <a:r>
              <a:rPr lang="es-ES" sz="3100" dirty="0" smtClean="0">
                <a:solidFill>
                  <a:srgbClr val="FF33CC"/>
                </a:solidFill>
                <a:latin typeface="Courier New" pitchFamily="49" charset="0"/>
                <a:cs typeface="Courier New" pitchFamily="49" charset="0"/>
              </a:rPr>
              <a:t>3. </a:t>
            </a:r>
            <a:r>
              <a:rPr lang="es-ES" sz="3100" b="0" dirty="0" smtClean="0">
                <a:latin typeface="Courier New" pitchFamily="49" charset="0"/>
                <a:cs typeface="Courier New" pitchFamily="49" charset="0"/>
              </a:rPr>
              <a:t>Los estampados aumentan la talla 	porque crean sensación de movimiento. 	Cuanto más grande sea el estampado, 	más 	talla aparentaremos.</a:t>
            </a:r>
            <a:br>
              <a:rPr lang="es-ES" sz="3100" b="0" dirty="0" smtClean="0">
                <a:latin typeface="Courier New" pitchFamily="49" charset="0"/>
                <a:cs typeface="Courier New" pitchFamily="49" charset="0"/>
              </a:rPr>
            </a:br>
            <a:r>
              <a:rPr lang="es-ES" sz="3100" b="0" dirty="0" smtClean="0">
                <a:latin typeface="Courier New" pitchFamily="49" charset="0"/>
                <a:cs typeface="Courier New" pitchFamily="49" charset="0"/>
              </a:rPr>
              <a:t/>
            </a:r>
            <a:br>
              <a:rPr lang="es-ES" sz="3100" b="0" dirty="0" smtClean="0">
                <a:latin typeface="Courier New" pitchFamily="49" charset="0"/>
                <a:cs typeface="Courier New" pitchFamily="49" charset="0"/>
              </a:rPr>
            </a:br>
            <a:r>
              <a:rPr lang="es-ES" sz="3100" b="0" dirty="0" smtClean="0">
                <a:solidFill>
                  <a:srgbClr val="FF0066"/>
                </a:solidFill>
                <a:latin typeface="Courier New" pitchFamily="49" charset="0"/>
                <a:cs typeface="Courier New" pitchFamily="49" charset="0"/>
              </a:rPr>
              <a:t>	</a:t>
            </a:r>
            <a:r>
              <a:rPr lang="es-ES" sz="3100" dirty="0" smtClean="0">
                <a:solidFill>
                  <a:srgbClr val="FF33CC"/>
                </a:solidFill>
                <a:latin typeface="Courier New" pitchFamily="49" charset="0"/>
                <a:cs typeface="Courier New" pitchFamily="49" charset="0"/>
              </a:rPr>
              <a:t>4. </a:t>
            </a:r>
            <a:r>
              <a:rPr lang="es-ES" sz="3100" b="0" dirty="0" smtClean="0">
                <a:latin typeface="Courier New" pitchFamily="49" charset="0"/>
                <a:cs typeface="Courier New" pitchFamily="49" charset="0"/>
              </a:rPr>
              <a:t>Las telas gruesas o con brillo 	aumentan el volumen.</a:t>
            </a:r>
            <a:r>
              <a:rPr lang="es-ES" b="0" dirty="0" smtClean="0">
                <a:latin typeface="Courier New" pitchFamily="49" charset="0"/>
                <a:cs typeface="Courier New" pitchFamily="49" charset="0"/>
              </a:rPr>
              <a:t/>
            </a:r>
            <a:br>
              <a:rPr lang="es-ES" b="0" dirty="0" smtClean="0">
                <a:latin typeface="Courier New" pitchFamily="49" charset="0"/>
                <a:cs typeface="Courier New" pitchFamily="49" charset="0"/>
              </a:rPr>
            </a:br>
            <a:endParaRPr lang="es-ES" dirty="0">
              <a:latin typeface="Courier New" pitchFamily="49" charset="0"/>
              <a:cs typeface="Courier New" pitchFamily="49" charset="0"/>
            </a:endParaRPr>
          </a:p>
        </p:txBody>
      </p:sp>
    </p:spTree>
    <p:extLst>
      <p:ext uri="{BB962C8B-B14F-4D97-AF65-F5344CB8AC3E}">
        <p14:creationId xmlns="" xmlns:p14="http://schemas.microsoft.com/office/powerpoint/2010/main" val="2142395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LookAlta"/>
          <p:cNvPicPr>
            <a:picLocks noChangeAspect="1" noChangeArrowheads="1"/>
          </p:cNvPicPr>
          <p:nvPr/>
        </p:nvPicPr>
        <p:blipFill>
          <a:blip r:embed="rId3" cstate="print">
            <a:lum bright="18000" contrast="2000"/>
            <a:grayscl/>
          </a:blip>
          <a:srcRect/>
          <a:stretch>
            <a:fillRect/>
          </a:stretch>
        </p:blipFill>
        <p:spPr bwMode="auto">
          <a:xfrm>
            <a:off x="6025455" y="272752"/>
            <a:ext cx="2867025" cy="6324600"/>
          </a:xfrm>
          <a:prstGeom prst="rect">
            <a:avLst/>
          </a:prstGeom>
          <a:noFill/>
          <a:ln w="9525">
            <a:solidFill>
              <a:srgbClr val="C0C0C0"/>
            </a:solidFill>
            <a:miter lim="800000"/>
            <a:headEnd/>
            <a:tailEnd/>
          </a:ln>
        </p:spPr>
      </p:pic>
      <p:pic>
        <p:nvPicPr>
          <p:cNvPr id="68609" name="Picture 5" descr="j0189243"/>
          <p:cNvPicPr>
            <a:picLocks noChangeAspect="1" noChangeArrowheads="1" noCrop="1"/>
          </p:cNvPicPr>
          <p:nvPr/>
        </p:nvPicPr>
        <p:blipFill>
          <a:blip r:embed="rId4" cstate="print">
            <a:duotone>
              <a:prstClr val="black"/>
              <a:srgbClr val="FF3399">
                <a:tint val="45000"/>
                <a:satMod val="400000"/>
              </a:srgbClr>
            </a:duotone>
          </a:blip>
          <a:srcRect/>
          <a:stretch>
            <a:fillRect/>
          </a:stretch>
        </p:blipFill>
        <p:spPr bwMode="auto">
          <a:xfrm>
            <a:off x="4424536" y="609600"/>
            <a:ext cx="1371600" cy="495300"/>
          </a:xfrm>
          <a:prstGeom prst="rect">
            <a:avLst/>
          </a:prstGeom>
          <a:noFill/>
          <a:ln w="9525">
            <a:noFill/>
            <a:miter lim="800000"/>
            <a:headEnd/>
            <a:tailEnd/>
          </a:ln>
        </p:spPr>
      </p:pic>
      <p:sp>
        <p:nvSpPr>
          <p:cNvPr id="68611" name="6 Rectángulo"/>
          <p:cNvSpPr>
            <a:spLocks noChangeArrowheads="1"/>
          </p:cNvSpPr>
          <p:nvPr/>
        </p:nvSpPr>
        <p:spPr bwMode="auto">
          <a:xfrm>
            <a:off x="309076" y="1553491"/>
            <a:ext cx="4895850" cy="3046988"/>
          </a:xfrm>
          <a:prstGeom prst="rect">
            <a:avLst/>
          </a:prstGeom>
          <a:noFill/>
          <a:ln w="9525">
            <a:noFill/>
            <a:miter lim="800000"/>
            <a:headEnd/>
            <a:tailEnd/>
          </a:ln>
        </p:spPr>
        <p:txBody>
          <a:bodyPr wrap="square">
            <a:spAutoFit/>
          </a:bodyPr>
          <a:lstStyle/>
          <a:p>
            <a:pPr>
              <a:spcBef>
                <a:spcPct val="50000"/>
              </a:spcBef>
            </a:pPr>
            <a:r>
              <a:rPr lang="en-US" sz="3200" b="1" dirty="0">
                <a:latin typeface="Courier New" pitchFamily="49" charset="0"/>
                <a:cs typeface="Courier New" pitchFamily="49" charset="0"/>
              </a:rPr>
              <a:t>El </a:t>
            </a:r>
            <a:r>
              <a:rPr lang="en-US" sz="3200" b="1" dirty="0" err="1">
                <a:latin typeface="Courier New" pitchFamily="49" charset="0"/>
                <a:cs typeface="Courier New" pitchFamily="49" charset="0"/>
              </a:rPr>
              <a:t>centro</a:t>
            </a:r>
            <a:r>
              <a:rPr lang="en-US" sz="3200" b="1" dirty="0">
                <a:latin typeface="Courier New" pitchFamily="49" charset="0"/>
                <a:cs typeface="Courier New" pitchFamily="49" charset="0"/>
              </a:rPr>
              <a:t> de </a:t>
            </a:r>
            <a:r>
              <a:rPr lang="en-US" sz="3200" b="1" dirty="0" err="1" smtClean="0">
                <a:latin typeface="Courier New" pitchFamily="49" charset="0"/>
                <a:cs typeface="Courier New" pitchFamily="49" charset="0"/>
              </a:rPr>
              <a:t>atención</a:t>
            </a:r>
            <a:r>
              <a:rPr lang="en-US" sz="3200" b="1" dirty="0" smtClean="0">
                <a:latin typeface="Courier New" pitchFamily="49" charset="0"/>
                <a:cs typeface="Courier New" pitchFamily="49" charset="0"/>
              </a:rPr>
              <a:t> </a:t>
            </a:r>
            <a:r>
              <a:rPr lang="en-US" sz="3200" b="1" dirty="0" err="1" smtClean="0">
                <a:latin typeface="Courier New" pitchFamily="49" charset="0"/>
                <a:cs typeface="Courier New" pitchFamily="49" charset="0"/>
              </a:rPr>
              <a:t>debe</a:t>
            </a:r>
            <a:r>
              <a:rPr lang="en-US" sz="3200" b="1" dirty="0" smtClean="0">
                <a:latin typeface="Courier New" pitchFamily="49" charset="0"/>
                <a:cs typeface="Courier New" pitchFamily="49" charset="0"/>
              </a:rPr>
              <a:t> ser </a:t>
            </a:r>
            <a:r>
              <a:rPr lang="en-US" sz="3200" b="1" dirty="0" err="1">
                <a:latin typeface="Courier New" pitchFamily="49" charset="0"/>
                <a:cs typeface="Courier New" pitchFamily="49" charset="0"/>
              </a:rPr>
              <a:t>siempre</a:t>
            </a:r>
            <a:r>
              <a:rPr lang="en-US" sz="3200" b="1" dirty="0">
                <a:latin typeface="Courier New" pitchFamily="49" charset="0"/>
                <a:cs typeface="Courier New" pitchFamily="49" charset="0"/>
              </a:rPr>
              <a:t> la </a:t>
            </a:r>
            <a:r>
              <a:rPr lang="en-US" sz="3200" b="1" u="sng" dirty="0" err="1">
                <a:solidFill>
                  <a:srgbClr val="FF33CC"/>
                </a:solidFill>
                <a:latin typeface="Courier New" pitchFamily="49" charset="0"/>
                <a:cs typeface="Courier New" pitchFamily="49" charset="0"/>
              </a:rPr>
              <a:t>cara</a:t>
            </a:r>
            <a:r>
              <a:rPr lang="en-US" sz="3200" b="1" u="sng" dirty="0">
                <a:solidFill>
                  <a:srgbClr val="FF33CC"/>
                </a:solidFill>
                <a:latin typeface="Courier New" pitchFamily="49" charset="0"/>
                <a:cs typeface="Courier New" pitchFamily="49" charset="0"/>
              </a:rPr>
              <a:t>… </a:t>
            </a:r>
          </a:p>
          <a:p>
            <a:pPr>
              <a:spcBef>
                <a:spcPct val="50000"/>
              </a:spcBef>
            </a:pPr>
            <a:endParaRPr lang="en-US" sz="3200" b="1" dirty="0">
              <a:latin typeface="Courier New" pitchFamily="49" charset="0"/>
              <a:cs typeface="Courier New" pitchFamily="49" charset="0"/>
            </a:endParaRPr>
          </a:p>
          <a:p>
            <a:pPr algn="ctr">
              <a:spcBef>
                <a:spcPct val="50000"/>
              </a:spcBef>
            </a:pPr>
            <a:endParaRPr lang="es-ES" sz="3200" b="1" dirty="0">
              <a:latin typeface="Courier New" pitchFamily="49" charset="0"/>
              <a:cs typeface="Courier New" pitchFamily="49" charset="0"/>
            </a:endParaRPr>
          </a:p>
        </p:txBody>
      </p:sp>
    </p:spTree>
    <p:extLst>
      <p:ext uri="{BB962C8B-B14F-4D97-AF65-F5344CB8AC3E}">
        <p14:creationId xmlns="" xmlns:p14="http://schemas.microsoft.com/office/powerpoint/2010/main" val="3513290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4"/>
          <p:cNvSpPr txBox="1">
            <a:spLocks noChangeArrowheads="1"/>
          </p:cNvSpPr>
          <p:nvPr/>
        </p:nvSpPr>
        <p:spPr bwMode="auto">
          <a:xfrm>
            <a:off x="4500562" y="2143116"/>
            <a:ext cx="4643470" cy="3477875"/>
          </a:xfrm>
          <a:prstGeom prst="rect">
            <a:avLst/>
          </a:prstGeom>
          <a:noFill/>
          <a:ln w="9525">
            <a:noFill/>
            <a:miter lim="800000"/>
            <a:headEnd/>
            <a:tailEnd/>
          </a:ln>
        </p:spPr>
        <p:txBody>
          <a:bodyPr wrap="square">
            <a:spAutoFit/>
          </a:bodyPr>
          <a:lstStyle/>
          <a:p>
            <a:pPr algn="ctr">
              <a:spcBef>
                <a:spcPct val="50000"/>
              </a:spcBef>
            </a:pPr>
            <a:r>
              <a:rPr lang="en-US" sz="4400" b="1" dirty="0" smtClean="0">
                <a:latin typeface="Courier New" pitchFamily="49" charset="0"/>
                <a:cs typeface="Courier New" pitchFamily="49" charset="0"/>
              </a:rPr>
              <a:t>“</a:t>
            </a:r>
            <a:r>
              <a:rPr lang="en-US" sz="4400" b="1" dirty="0">
                <a:latin typeface="Courier New" pitchFamily="49" charset="0"/>
                <a:cs typeface="Courier New" pitchFamily="49" charset="0"/>
              </a:rPr>
              <a:t>En el </a:t>
            </a:r>
            <a:r>
              <a:rPr lang="en-US" sz="4400" b="1" dirty="0" err="1" smtClean="0">
                <a:latin typeface="Courier New" pitchFamily="49" charset="0"/>
                <a:cs typeface="Courier New" pitchFamily="49" charset="0"/>
              </a:rPr>
              <a:t>andar</a:t>
            </a:r>
            <a:r>
              <a:rPr lang="en-US" sz="4400" b="1" dirty="0" smtClean="0">
                <a:latin typeface="Courier New" pitchFamily="49" charset="0"/>
                <a:cs typeface="Courier New" pitchFamily="49" charset="0"/>
              </a:rPr>
              <a:t> y el </a:t>
            </a:r>
            <a:r>
              <a:rPr lang="en-US" sz="4400" b="1" dirty="0" err="1" smtClean="0">
                <a:latin typeface="Courier New" pitchFamily="49" charset="0"/>
                <a:cs typeface="Courier New" pitchFamily="49" charset="0"/>
              </a:rPr>
              <a:t>vestir</a:t>
            </a:r>
            <a:r>
              <a:rPr lang="en-US" sz="4400" b="1" dirty="0" smtClean="0">
                <a:latin typeface="Courier New" pitchFamily="49" charset="0"/>
                <a:cs typeface="Courier New" pitchFamily="49" charset="0"/>
              </a:rPr>
              <a:t> </a:t>
            </a:r>
            <a:r>
              <a:rPr lang="en-US" sz="4400" b="1" dirty="0" err="1" smtClean="0">
                <a:latin typeface="Courier New" pitchFamily="49" charset="0"/>
                <a:cs typeface="Courier New" pitchFamily="49" charset="0"/>
              </a:rPr>
              <a:t>serás</a:t>
            </a:r>
            <a:r>
              <a:rPr lang="en-US" sz="4400" b="1" dirty="0" smtClean="0">
                <a:latin typeface="Courier New" pitchFamily="49" charset="0"/>
                <a:cs typeface="Courier New" pitchFamily="49" charset="0"/>
              </a:rPr>
              <a:t> </a:t>
            </a:r>
            <a:r>
              <a:rPr lang="en-US" sz="4400" b="1" dirty="0" err="1" smtClean="0">
                <a:latin typeface="Courier New" pitchFamily="49" charset="0"/>
                <a:cs typeface="Courier New" pitchFamily="49" charset="0"/>
              </a:rPr>
              <a:t>conocido</a:t>
            </a:r>
            <a:r>
              <a:rPr lang="en-US" sz="4400" b="1" dirty="0" smtClean="0">
                <a:latin typeface="Courier New" pitchFamily="49" charset="0"/>
                <a:cs typeface="Courier New" pitchFamily="49" charset="0"/>
              </a:rPr>
              <a:t> entre </a:t>
            </a:r>
            <a:r>
              <a:rPr lang="en-US" sz="4400" b="1" dirty="0">
                <a:latin typeface="Courier New" pitchFamily="49" charset="0"/>
                <a:cs typeface="Courier New" pitchFamily="49" charset="0"/>
              </a:rPr>
              <a:t>mil”</a:t>
            </a:r>
          </a:p>
        </p:txBody>
      </p:sp>
      <p:pic>
        <p:nvPicPr>
          <p:cNvPr id="72707" name="Picture 1" descr="C:\Users\Maria\Pictures\Imagenes Fashion 4u\21911LonColorSt3_8291Web[1].jpg"/>
          <p:cNvPicPr>
            <a:picLocks noChangeAspect="1" noChangeArrowheads="1"/>
          </p:cNvPicPr>
          <p:nvPr/>
        </p:nvPicPr>
        <p:blipFill>
          <a:blip r:embed="rId3" cstate="print"/>
          <a:srcRect/>
          <a:stretch>
            <a:fillRect/>
          </a:stretch>
        </p:blipFill>
        <p:spPr bwMode="auto">
          <a:xfrm>
            <a:off x="330200" y="285728"/>
            <a:ext cx="4170362" cy="6255543"/>
          </a:xfrm>
          <a:prstGeom prst="rect">
            <a:avLst/>
          </a:prstGeom>
          <a:noFill/>
          <a:ln w="9525">
            <a:noFill/>
            <a:miter lim="800000"/>
            <a:headEnd/>
            <a:tailEnd/>
          </a:ln>
        </p:spPr>
      </p:pic>
    </p:spTree>
    <p:extLst>
      <p:ext uri="{BB962C8B-B14F-4D97-AF65-F5344CB8AC3E}">
        <p14:creationId xmlns="" xmlns:p14="http://schemas.microsoft.com/office/powerpoint/2010/main" val="3000585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sirvapara.files.wordpress.com/2011/10/gracias1.png"/>
          <p:cNvPicPr>
            <a:picLocks noChangeAspect="1" noChangeArrowheads="1"/>
          </p:cNvPicPr>
          <p:nvPr/>
        </p:nvPicPr>
        <p:blipFill>
          <a:blip r:embed="rId2"/>
          <a:srcRect/>
          <a:stretch>
            <a:fillRect/>
          </a:stretch>
        </p:blipFill>
        <p:spPr bwMode="auto">
          <a:xfrm>
            <a:off x="690590" y="1381139"/>
            <a:ext cx="7810500" cy="4191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14813" y="1362248"/>
            <a:ext cx="4786312" cy="1107996"/>
          </a:xfrm>
          <a:prstGeom prst="rect">
            <a:avLst/>
          </a:prstGeom>
        </p:spPr>
        <p:txBody>
          <a:bodyPr>
            <a:spAutoFit/>
          </a:bodyPr>
          <a:lstStyle/>
          <a:p>
            <a:pPr algn="ctr">
              <a:spcBef>
                <a:spcPct val="50000"/>
              </a:spcBef>
            </a:pPr>
            <a:endParaRPr lang="es-ES_tradnl" sz="6600" dirty="0">
              <a:solidFill>
                <a:srgbClr val="FF33CC"/>
              </a:solidFill>
              <a:latin typeface="Bauhaus 93" pitchFamily="82" charset="0"/>
            </a:endParaRPr>
          </a:p>
        </p:txBody>
      </p:sp>
      <p:sp>
        <p:nvSpPr>
          <p:cNvPr id="4" name="Título 1"/>
          <p:cNvSpPr>
            <a:spLocks noGrp="1"/>
          </p:cNvSpPr>
          <p:nvPr>
            <p:ph type="title"/>
          </p:nvPr>
        </p:nvSpPr>
        <p:spPr>
          <a:xfrm>
            <a:off x="2428860" y="1142984"/>
            <a:ext cx="8229600" cy="4432568"/>
          </a:xfrm>
        </p:spPr>
        <p:txBody>
          <a:bodyPr>
            <a:noAutofit/>
          </a:bodyPr>
          <a:lstStyle/>
          <a:p>
            <a:r>
              <a:rPr lang="es-ES" sz="6000" b="1" dirty="0" smtClean="0">
                <a:latin typeface="Courier New" pitchFamily="49" charset="0"/>
                <a:cs typeface="Courier New" pitchFamily="49" charset="0"/>
              </a:rPr>
              <a:t>Tú imagen</a:t>
            </a:r>
            <a:br>
              <a:rPr lang="es-ES" sz="6000" b="1" dirty="0" smtClean="0">
                <a:latin typeface="Courier New" pitchFamily="49" charset="0"/>
                <a:cs typeface="Courier New" pitchFamily="49" charset="0"/>
              </a:rPr>
            </a:br>
            <a:r>
              <a:rPr lang="es-ES" sz="6000" b="1" dirty="0" smtClean="0">
                <a:latin typeface="Courier New" pitchFamily="49" charset="0"/>
                <a:cs typeface="Courier New" pitchFamily="49" charset="0"/>
              </a:rPr>
              <a:t>=</a:t>
            </a:r>
            <a:br>
              <a:rPr lang="es-ES" sz="6000" b="1" dirty="0" smtClean="0">
                <a:latin typeface="Courier New" pitchFamily="49" charset="0"/>
                <a:cs typeface="Courier New" pitchFamily="49" charset="0"/>
              </a:rPr>
            </a:br>
            <a:r>
              <a:rPr lang="es-ES" sz="6000" b="1" dirty="0" smtClean="0">
                <a:latin typeface="Courier New" pitchFamily="49" charset="0"/>
                <a:cs typeface="Courier New" pitchFamily="49" charset="0"/>
              </a:rPr>
              <a:t>tu lenguaje</a:t>
            </a:r>
            <a:endParaRPr lang="es-ES" sz="6000" b="1" dirty="0">
              <a:latin typeface="Courier New" pitchFamily="49" charset="0"/>
              <a:cs typeface="Courier New" pitchFamily="49" charset="0"/>
            </a:endParaRPr>
          </a:p>
        </p:txBody>
      </p:sp>
      <p:sp>
        <p:nvSpPr>
          <p:cNvPr id="6" name="5 CuadroTexto"/>
          <p:cNvSpPr txBox="1"/>
          <p:nvPr/>
        </p:nvSpPr>
        <p:spPr>
          <a:xfrm>
            <a:off x="714348" y="6429396"/>
            <a:ext cx="2941831" cy="369332"/>
          </a:xfrm>
          <a:prstGeom prst="rect">
            <a:avLst/>
          </a:prstGeom>
          <a:noFill/>
        </p:spPr>
        <p:txBody>
          <a:bodyPr wrap="none" rtlCol="0">
            <a:spAutoFit/>
          </a:bodyPr>
          <a:lstStyle/>
          <a:p>
            <a:r>
              <a:rPr lang="es-ES" b="1" dirty="0" smtClean="0">
                <a:solidFill>
                  <a:schemeClr val="tx1">
                    <a:lumMod val="85000"/>
                    <a:lumOff val="15000"/>
                  </a:schemeClr>
                </a:solidFill>
                <a:latin typeface="Courier New" pitchFamily="49" charset="0"/>
                <a:cs typeface="Courier New" pitchFamily="49" charset="0"/>
              </a:rPr>
              <a:t>DELPOZO PREFALL 2016</a:t>
            </a:r>
            <a:endParaRPr lang="es-ES" b="1" dirty="0">
              <a:solidFill>
                <a:schemeClr val="tx1">
                  <a:lumMod val="85000"/>
                  <a:lumOff val="15000"/>
                </a:schemeClr>
              </a:solidFill>
              <a:latin typeface="Courier New" pitchFamily="49" charset="0"/>
              <a:cs typeface="Courier New" pitchFamily="49" charset="0"/>
            </a:endParaRPr>
          </a:p>
        </p:txBody>
      </p:sp>
      <p:pic>
        <p:nvPicPr>
          <p:cNvPr id="3074" name="Picture 2" descr="Resultado de imagen de delpozo 201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577" y="476672"/>
            <a:ext cx="3912368" cy="58685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0008879"/>
      </p:ext>
    </p:extLst>
  </p:cSld>
  <p:clrMapOvr>
    <a:masterClrMapping/>
  </p:clrMapOvr>
  <mc:AlternateContent xmlns:mc="http://schemas.openxmlformats.org/markup-compatibility/2006">
    <mc:Choice xmlns="" xmlns:p14="http://schemas.microsoft.com/office/powerpoint/2010/main" Requires="p14">
      <p:transition spd="slow" p14:dur="25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24544" y="269776"/>
            <a:ext cx="979308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smtClean="0">
                <a:latin typeface="Courier New" pitchFamily="49" charset="0"/>
                <a:cs typeface="Courier New" pitchFamily="49" charset="0"/>
              </a:rPr>
              <a:t>[¿Somos lo que parecemos?</a:t>
            </a:r>
          </a:p>
          <a:p>
            <a:r>
              <a:rPr lang="es-ES" sz="4000" b="1" dirty="0" smtClean="0">
                <a:latin typeface="Courier New" pitchFamily="49" charset="0"/>
                <a:cs typeface="Courier New" pitchFamily="49" charset="0"/>
              </a:rPr>
              <a:t>¿Transmitimos quienes somos?</a:t>
            </a:r>
          </a:p>
          <a:p>
            <a:r>
              <a:rPr lang="es-ES" sz="4000" b="1" dirty="0" smtClean="0">
                <a:latin typeface="Courier New" pitchFamily="49" charset="0"/>
                <a:cs typeface="Courier New" pitchFamily="49" charset="0"/>
              </a:rPr>
              <a:t>¿Vestimos conforme queremos ser?]</a:t>
            </a:r>
            <a:endParaRPr lang="es-ES" sz="4000" b="1" dirty="0">
              <a:latin typeface="Courier New" pitchFamily="49" charset="0"/>
              <a:cs typeface="Courier New" pitchFamily="49" charset="0"/>
            </a:endParaRPr>
          </a:p>
        </p:txBody>
      </p:sp>
      <p:pic>
        <p:nvPicPr>
          <p:cNvPr id="2" name="Picture 2" descr="http://www.zeleb.es/sites/default/files/styles/news_main_image/public/eugenia_silva_con_the_snood_de_stone.png?itok=HBy_kkS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9488" y="2762869"/>
            <a:ext cx="3840464" cy="38344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 xmlns:a14="http://schemas.microsoft.com/office/drawing/2010/main">
                <a:solidFill>
                  <a:srgbClr val="FFFFFF"/>
                </a:solidFill>
              </a14:hiddenFill>
            </a:ext>
          </a:extLst>
        </p:spPr>
      </p:pic>
      <p:pic>
        <p:nvPicPr>
          <p:cNvPr id="2052" name="Picture 4" descr="http://www.favoriza.com/documents/10179/58923/Viaje+en+avi%C3%B3n.jpg/855736cd-b5eb-4adb-9976-a707cf59638b?t=1381414845668"/>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33112"/>
          <a:stretch/>
        </p:blipFill>
        <p:spPr bwMode="auto">
          <a:xfrm>
            <a:off x="4952467" y="2762869"/>
            <a:ext cx="3940013" cy="39269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75436205"/>
      </p:ext>
    </p:extLst>
  </p:cSld>
  <p:clrMapOvr>
    <a:masterClrMapping/>
  </p:clrMapOvr>
  <mc:AlternateContent xmlns:mc="http://schemas.openxmlformats.org/markup-compatibility/2006">
    <mc:Choice xmlns="" xmlns:p14="http://schemas.microsoft.com/office/powerpoint/2010/main" Requires="p14">
      <p:transition spd="slow" p14:dur="25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18864" y="44624"/>
            <a:ext cx="8229600" cy="1143000"/>
          </a:xfrm>
        </p:spPr>
        <p:txBody>
          <a:bodyPr>
            <a:normAutofit fontScale="90000"/>
          </a:bodyPr>
          <a:lstStyle/>
          <a:p>
            <a:r>
              <a:rPr lang="es-ES" b="1" dirty="0" smtClean="0">
                <a:latin typeface="Courier New" pitchFamily="49" charset="0"/>
                <a:cs typeface="Courier New" pitchFamily="49" charset="0"/>
              </a:rPr>
              <a:t>Si no sabes </a:t>
            </a:r>
            <a:br>
              <a:rPr lang="es-ES" b="1" dirty="0" smtClean="0">
                <a:latin typeface="Courier New" pitchFamily="49" charset="0"/>
                <a:cs typeface="Courier New" pitchFamily="49" charset="0"/>
              </a:rPr>
            </a:br>
            <a:r>
              <a:rPr lang="es-ES" b="1" dirty="0" smtClean="0">
                <a:latin typeface="Courier New" pitchFamily="49" charset="0"/>
                <a:cs typeface="Courier New" pitchFamily="49" charset="0"/>
              </a:rPr>
              <a:t>escoger…</a:t>
            </a:r>
            <a:endParaRPr lang="es-ES" b="1" dirty="0">
              <a:latin typeface="Courier New" pitchFamily="49" charset="0"/>
              <a:cs typeface="Courier New" pitchFamily="49" charset="0"/>
            </a:endParaRPr>
          </a:p>
        </p:txBody>
      </p:sp>
      <p:sp>
        <p:nvSpPr>
          <p:cNvPr id="4" name="Marcador de texto 3"/>
          <p:cNvSpPr>
            <a:spLocks noGrp="1"/>
          </p:cNvSpPr>
          <p:nvPr>
            <p:ph type="body" idx="1"/>
          </p:nvPr>
        </p:nvSpPr>
        <p:spPr>
          <a:xfrm>
            <a:off x="2400899" y="1493094"/>
            <a:ext cx="2027085" cy="639762"/>
          </a:xfrm>
          <a:noFill/>
          <a:ln>
            <a:noFill/>
          </a:ln>
        </p:spPr>
        <p:style>
          <a:lnRef idx="1">
            <a:schemeClr val="accent3"/>
          </a:lnRef>
          <a:fillRef idx="2">
            <a:schemeClr val="accent3"/>
          </a:fillRef>
          <a:effectRef idx="1">
            <a:schemeClr val="accent3"/>
          </a:effectRef>
          <a:fontRef idx="minor">
            <a:schemeClr val="dk1"/>
          </a:fontRef>
        </p:style>
        <p:txBody>
          <a:bodyPr anchor="ctr" anchorCtr="0">
            <a:noAutofit/>
          </a:bodyPr>
          <a:lstStyle/>
          <a:p>
            <a:pPr algn="ctr"/>
            <a:r>
              <a:rPr lang="es-ES" dirty="0" smtClean="0">
                <a:solidFill>
                  <a:schemeClr val="tx1">
                    <a:lumMod val="65000"/>
                    <a:lumOff val="35000"/>
                  </a:schemeClr>
                </a:solidFill>
                <a:latin typeface="Courier New" pitchFamily="49" charset="0"/>
                <a:cs typeface="Courier New" pitchFamily="49" charset="0"/>
              </a:rPr>
              <a:t>Te disfrazas</a:t>
            </a:r>
            <a:endParaRPr lang="es-ES" dirty="0">
              <a:solidFill>
                <a:schemeClr val="tx1">
                  <a:lumMod val="65000"/>
                  <a:lumOff val="35000"/>
                </a:schemeClr>
              </a:solidFill>
              <a:latin typeface="Courier New" pitchFamily="49" charset="0"/>
              <a:cs typeface="Courier New" pitchFamily="49" charset="0"/>
            </a:endParaRPr>
          </a:p>
        </p:txBody>
      </p:sp>
      <p:sp>
        <p:nvSpPr>
          <p:cNvPr id="6" name="Marcador de texto 5"/>
          <p:cNvSpPr>
            <a:spLocks noGrp="1"/>
          </p:cNvSpPr>
          <p:nvPr>
            <p:ph type="body" sz="quarter" idx="3"/>
          </p:nvPr>
        </p:nvSpPr>
        <p:spPr>
          <a:xfrm>
            <a:off x="4427984" y="1484784"/>
            <a:ext cx="2375247" cy="639762"/>
          </a:xfrm>
          <a:no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chorCtr="0">
            <a:normAutofit/>
          </a:bodyPr>
          <a:lstStyle/>
          <a:p>
            <a:pPr algn="ctr"/>
            <a:r>
              <a:rPr lang="es-ES" dirty="0" smtClean="0">
                <a:solidFill>
                  <a:schemeClr val="tx1">
                    <a:lumMod val="65000"/>
                    <a:lumOff val="35000"/>
                  </a:schemeClr>
                </a:solidFill>
                <a:latin typeface="Courier New" pitchFamily="49" charset="0"/>
                <a:cs typeface="Courier New" pitchFamily="49" charset="0"/>
              </a:rPr>
              <a:t>Te exhibes</a:t>
            </a:r>
            <a:endParaRPr lang="es-ES" dirty="0">
              <a:solidFill>
                <a:schemeClr val="tx1">
                  <a:lumMod val="65000"/>
                  <a:lumOff val="35000"/>
                </a:schemeClr>
              </a:solidFill>
              <a:latin typeface="Courier New" pitchFamily="49" charset="0"/>
              <a:cs typeface="Courier New" pitchFamily="49" charset="0"/>
            </a:endParaRPr>
          </a:p>
        </p:txBody>
      </p:sp>
      <p:sp>
        <p:nvSpPr>
          <p:cNvPr id="2" name="1 CuadroTexto"/>
          <p:cNvSpPr txBox="1"/>
          <p:nvPr/>
        </p:nvSpPr>
        <p:spPr>
          <a:xfrm>
            <a:off x="2411760" y="5589240"/>
            <a:ext cx="4248472" cy="1200329"/>
          </a:xfrm>
          <a:prstGeom prst="rect">
            <a:avLst/>
          </a:prstGeom>
          <a:noFill/>
        </p:spPr>
        <p:txBody>
          <a:bodyPr wrap="square" rtlCol="0">
            <a:spAutoFit/>
          </a:bodyPr>
          <a:lstStyle/>
          <a:p>
            <a:pPr algn="ctr"/>
            <a:r>
              <a:rPr lang="es-ES" b="1" dirty="0" smtClean="0">
                <a:latin typeface="Courier New" pitchFamily="49" charset="0"/>
                <a:cs typeface="Courier New" pitchFamily="49" charset="0"/>
              </a:rPr>
              <a:t>VISTE VULGAR Y SÓLO VERÁN EL VESTIDO, VISTE ELEGANTE Y VERÁN A LA MUJER </a:t>
            </a:r>
          </a:p>
          <a:p>
            <a:pPr algn="ctr"/>
            <a:r>
              <a:rPr lang="es-ES" b="1" dirty="0" smtClean="0">
                <a:latin typeface="Courier New" pitchFamily="49" charset="0"/>
                <a:cs typeface="Courier New" pitchFamily="49" charset="0"/>
              </a:rPr>
              <a:t>(COCO CHANEL)</a:t>
            </a:r>
            <a:endParaRPr lang="es-ES" b="1" dirty="0">
              <a:latin typeface="Courier New" pitchFamily="49" charset="0"/>
              <a:cs typeface="Courier New" pitchFamily="49" charset="0"/>
            </a:endParaRPr>
          </a:p>
        </p:txBody>
      </p:sp>
      <p:pic>
        <p:nvPicPr>
          <p:cNvPr id="1026" name="Picture 2" descr="https://s-media-cache-ak0.pinimg.com/736x/f7/ea/f3/f7eaf36eaa2439a612c7fed8ad3bde8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575" y="3571876"/>
            <a:ext cx="2132479" cy="32415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https://s-media-cache-ak0.pinimg.com/736x/cd/b8/c5/cdb8c568a63302e9b15773cf6e0a154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76256" y="116631"/>
            <a:ext cx="2160240" cy="323669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1.bp.blogspot.com/-x7JddgCIbKY/VOLiLO1WQUI/AAAAAAADNMM/2QD3Zh9Xtn0/s1600/New_York_Fashion_Week-Fall_Winter_2015-Street_Style-NYFW-Olivia_Palermo_Ponytail-2-790x1185.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76256" y="3573016"/>
            <a:ext cx="2160240" cy="324036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s://s-media-cache-ak0.pinimg.com/236x/a7/d1/e5/a7d1e5830574951223cc006b508429f7.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104234" y="2277591"/>
            <a:ext cx="1123950" cy="3095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s://pmcwwd.files.wordpress.com/2015/03/taw-tokyo-fall-2015-3.jpg?w=683"/>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6316" r="12395"/>
          <a:stretch/>
        </p:blipFill>
        <p:spPr bwMode="auto">
          <a:xfrm>
            <a:off x="2843560" y="2277591"/>
            <a:ext cx="1471961" cy="3095626"/>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s://s-media-cache-ak0.pinimg.com/564x/3b/dd/e3/3bdde3780d9ad76ca56e1dab9caa61e2.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55576" y="116631"/>
            <a:ext cx="2114916" cy="32676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62519656"/>
      </p:ext>
    </p:extLst>
  </p:cSld>
  <p:clrMapOvr>
    <a:masterClrMapping/>
  </p:clrMapOvr>
  <mc:AlternateContent xmlns:mc="http://schemas.openxmlformats.org/markup-compatibility/2006">
    <mc:Choice xmlns="" xmlns:p14="http://schemas.microsoft.com/office/powerpoint/2010/main" Requires="p14">
      <p:transition spd="slow" p14:dur="25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ria\Desktop\CURSO DE CONSULTORÍA Y CULTURA DE LA MODA\FASHION FRAME IMÁGENES\HISTORIA DE LA MODA CONTEMPORANEA\El siglo de oro de la moda\BALENCIAGA\balenciaga 4.jpg"/>
          <p:cNvPicPr>
            <a:picLocks noChangeAspect="1" noChangeArrowheads="1"/>
          </p:cNvPicPr>
          <p:nvPr/>
        </p:nvPicPr>
        <p:blipFill>
          <a:blip r:embed="rId3">
            <a:lum bright="40000" contrast="-40000"/>
          </a:blip>
          <a:srcRect/>
          <a:stretch>
            <a:fillRect/>
          </a:stretch>
        </p:blipFill>
        <p:spPr bwMode="auto">
          <a:xfrm>
            <a:off x="0" y="-24"/>
            <a:ext cx="9144000" cy="13493579"/>
          </a:xfrm>
          <a:prstGeom prst="rect">
            <a:avLst/>
          </a:prstGeom>
          <a:noFill/>
        </p:spPr>
      </p:pic>
      <p:sp>
        <p:nvSpPr>
          <p:cNvPr id="3" name="Título 2"/>
          <p:cNvSpPr>
            <a:spLocks noGrp="1"/>
          </p:cNvSpPr>
          <p:nvPr>
            <p:ph type="title"/>
          </p:nvPr>
        </p:nvSpPr>
        <p:spPr>
          <a:xfrm>
            <a:off x="298450" y="5670376"/>
            <a:ext cx="8229600" cy="1143000"/>
          </a:xfrm>
        </p:spPr>
        <p:txBody>
          <a:bodyPr anchor="b">
            <a:noAutofit/>
          </a:bodyPr>
          <a:lstStyle/>
          <a:p>
            <a:r>
              <a:rPr lang="es-ES" sz="3200" b="1" dirty="0">
                <a:latin typeface="Courier New" pitchFamily="49" charset="0"/>
                <a:cs typeface="Courier New" pitchFamily="49" charset="0"/>
              </a:rPr>
              <a:t>Elegancia y </a:t>
            </a:r>
            <a:r>
              <a:rPr lang="es-ES" sz="3200" b="1" dirty="0" smtClean="0">
                <a:latin typeface="Courier New" pitchFamily="49" charset="0"/>
                <a:cs typeface="Courier New" pitchFamily="49" charset="0"/>
              </a:rPr>
              <a:t>Estilo</a:t>
            </a:r>
            <a:br>
              <a:rPr lang="es-ES" sz="3200" b="1" dirty="0" smtClean="0">
                <a:latin typeface="Courier New" pitchFamily="49" charset="0"/>
                <a:cs typeface="Courier New" pitchFamily="49" charset="0"/>
              </a:rPr>
            </a:br>
            <a:r>
              <a:rPr lang="es-ES" sz="2400" b="1" dirty="0" smtClean="0">
                <a:latin typeface="Courier New" pitchFamily="49" charset="0"/>
                <a:cs typeface="Courier New" pitchFamily="49" charset="0"/>
              </a:rPr>
              <a:t>La elegancia es la coherencia entre el interior y el exterior de la persona</a:t>
            </a:r>
            <a:endParaRPr lang="es-ES" sz="2400" b="1" dirty="0">
              <a:latin typeface="Courier New" pitchFamily="49" charset="0"/>
              <a:cs typeface="Courier New" pitchFamily="49" charset="0"/>
            </a:endParaRPr>
          </a:p>
        </p:txBody>
      </p:sp>
    </p:spTree>
    <p:extLst>
      <p:ext uri="{BB962C8B-B14F-4D97-AF65-F5344CB8AC3E}">
        <p14:creationId xmlns="" xmlns:p14="http://schemas.microsoft.com/office/powerpoint/2010/main" val="2147329294"/>
      </p:ext>
    </p:extLst>
  </p:cSld>
  <p:clrMapOvr>
    <a:masterClrMapping/>
  </p:clrMapOvr>
  <mc:AlternateContent xmlns:mc="http://schemas.openxmlformats.org/markup-compatibility/2006">
    <mc:Choice xmlns="" xmlns:p14="http://schemas.microsoft.com/office/powerpoint/2010/main" Requires="p14">
      <p:transition spd="slow" p14:dur="275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43106" y="5715024"/>
            <a:ext cx="8229600" cy="1143000"/>
          </a:xfrm>
        </p:spPr>
        <p:txBody>
          <a:bodyPr anchor="b">
            <a:normAutofit/>
          </a:bodyPr>
          <a:lstStyle/>
          <a:p>
            <a:r>
              <a:rPr lang="es-ES" sz="4800" b="1" dirty="0">
                <a:solidFill>
                  <a:schemeClr val="accent6"/>
                </a:solidFill>
              </a:rPr>
              <a:t>Elegancia y Estilo</a:t>
            </a:r>
          </a:p>
        </p:txBody>
      </p:sp>
      <p:sp>
        <p:nvSpPr>
          <p:cNvPr id="2" name="Marcador de número de diapositiva 1"/>
          <p:cNvSpPr>
            <a:spLocks noGrp="1"/>
          </p:cNvSpPr>
          <p:nvPr>
            <p:ph type="sldNum" sz="quarter" idx="12"/>
          </p:nvPr>
        </p:nvSpPr>
        <p:spPr/>
        <p:txBody>
          <a:bodyPr/>
          <a:lstStyle/>
          <a:p>
            <a:pPr>
              <a:defRPr/>
            </a:pPr>
            <a:fld id="{0653A75D-1205-7148-83E7-E2B4154A3391}" type="slidenum">
              <a:rPr lang="es-ES" smtClean="0"/>
              <a:pPr>
                <a:defRPr/>
              </a:pPr>
              <a:t>6</a:t>
            </a:fld>
            <a:endParaRPr lang="es-ES" dirty="0"/>
          </a:p>
        </p:txBody>
      </p:sp>
      <p:pic>
        <p:nvPicPr>
          <p:cNvPr id="9219" name="Picture 3" descr="C:\Users\Maria\Pictures\Imagenes Fashion 4u\JK6S3TCAFD0LYACAXSG03ACAZAYQQ0CAEF65EKCA3T57QACA56X0V7CA15YTG1CAE27HJQCAO6ELD9CA9A9P4TCAAM7ERVCAUP0RTBCAGUO15ICASV0EIVCA6GLIRBCA8Y119RCAILY2MNCAXP926NCAUGJVU8.jpg"/>
          <p:cNvPicPr>
            <a:picLocks noChangeAspect="1" noChangeArrowheads="1"/>
          </p:cNvPicPr>
          <p:nvPr/>
        </p:nvPicPr>
        <p:blipFill>
          <a:blip r:embed="rId3"/>
          <a:srcRect/>
          <a:stretch>
            <a:fillRect/>
          </a:stretch>
        </p:blipFill>
        <p:spPr bwMode="auto">
          <a:xfrm>
            <a:off x="3714744" y="0"/>
            <a:ext cx="1743075" cy="2619375"/>
          </a:xfrm>
          <a:prstGeom prst="roundRect">
            <a:avLst/>
          </a:prstGeom>
          <a:noFill/>
        </p:spPr>
      </p:pic>
      <p:pic>
        <p:nvPicPr>
          <p:cNvPr id="9222" name="Picture 6" descr="C:\Users\Maria\Pictures\IMAGENES GUION CHARLA MODA\audreygivenchy[2].jpg"/>
          <p:cNvPicPr>
            <a:picLocks noChangeAspect="1" noChangeArrowheads="1"/>
          </p:cNvPicPr>
          <p:nvPr/>
        </p:nvPicPr>
        <p:blipFill>
          <a:blip r:embed="rId4"/>
          <a:srcRect/>
          <a:stretch>
            <a:fillRect/>
          </a:stretch>
        </p:blipFill>
        <p:spPr bwMode="auto">
          <a:xfrm>
            <a:off x="3286116" y="2214554"/>
            <a:ext cx="2305050" cy="3048000"/>
          </a:xfrm>
          <a:prstGeom prst="roundRect">
            <a:avLst/>
          </a:prstGeom>
          <a:noFill/>
        </p:spPr>
      </p:pic>
      <p:pic>
        <p:nvPicPr>
          <p:cNvPr id="9226" name="Picture 10"/>
          <p:cNvPicPr>
            <a:picLocks noChangeAspect="1" noChangeArrowheads="1"/>
          </p:cNvPicPr>
          <p:nvPr/>
        </p:nvPicPr>
        <p:blipFill>
          <a:blip r:embed="rId5"/>
          <a:srcRect/>
          <a:stretch>
            <a:fillRect/>
          </a:stretch>
        </p:blipFill>
        <p:spPr bwMode="auto">
          <a:xfrm>
            <a:off x="5429250" y="0"/>
            <a:ext cx="3714750" cy="2381250"/>
          </a:xfrm>
          <a:prstGeom prst="roundRect">
            <a:avLst/>
          </a:prstGeom>
          <a:noFill/>
          <a:ln w="9525">
            <a:noFill/>
            <a:miter lim="800000"/>
            <a:headEnd/>
            <a:tailEnd/>
          </a:ln>
          <a:effectLst/>
        </p:spPr>
      </p:pic>
      <p:pic>
        <p:nvPicPr>
          <p:cNvPr id="9227" name="Picture 11"/>
          <p:cNvPicPr>
            <a:picLocks noChangeAspect="1" noChangeArrowheads="1"/>
          </p:cNvPicPr>
          <p:nvPr/>
        </p:nvPicPr>
        <p:blipFill>
          <a:blip r:embed="rId6"/>
          <a:srcRect/>
          <a:stretch>
            <a:fillRect/>
          </a:stretch>
        </p:blipFill>
        <p:spPr bwMode="auto">
          <a:xfrm>
            <a:off x="5629275" y="2214554"/>
            <a:ext cx="3514725" cy="5267325"/>
          </a:xfrm>
          <a:prstGeom prst="roundRect">
            <a:avLst/>
          </a:prstGeom>
          <a:noFill/>
          <a:ln w="9525">
            <a:noFill/>
            <a:miter lim="800000"/>
            <a:headEnd/>
            <a:tailEnd/>
          </a:ln>
          <a:effectLst/>
        </p:spPr>
      </p:pic>
      <p:pic>
        <p:nvPicPr>
          <p:cNvPr id="9228" name="Picture 12"/>
          <p:cNvPicPr>
            <a:picLocks noChangeAspect="1" noChangeArrowheads="1"/>
          </p:cNvPicPr>
          <p:nvPr/>
        </p:nvPicPr>
        <p:blipFill>
          <a:blip r:embed="rId7"/>
          <a:srcRect/>
          <a:stretch>
            <a:fillRect/>
          </a:stretch>
        </p:blipFill>
        <p:spPr bwMode="auto">
          <a:xfrm>
            <a:off x="0" y="0"/>
            <a:ext cx="3714750" cy="2381250"/>
          </a:xfrm>
          <a:prstGeom prst="roundRect">
            <a:avLst/>
          </a:prstGeom>
          <a:noFill/>
          <a:ln w="9525">
            <a:noFill/>
            <a:miter lim="800000"/>
            <a:headEnd/>
            <a:tailEnd/>
          </a:ln>
          <a:effectLst/>
        </p:spPr>
      </p:pic>
      <p:pic>
        <p:nvPicPr>
          <p:cNvPr id="9229" name="Picture 13"/>
          <p:cNvPicPr>
            <a:picLocks noChangeAspect="1" noChangeArrowheads="1"/>
          </p:cNvPicPr>
          <p:nvPr/>
        </p:nvPicPr>
        <p:blipFill>
          <a:blip r:embed="rId8"/>
          <a:srcRect/>
          <a:stretch>
            <a:fillRect/>
          </a:stretch>
        </p:blipFill>
        <p:spPr bwMode="auto">
          <a:xfrm>
            <a:off x="0" y="2250292"/>
            <a:ext cx="3428992" cy="4607708"/>
          </a:xfrm>
          <a:prstGeom prst="roundRect">
            <a:avLst/>
          </a:prstGeom>
          <a:noFill/>
          <a:ln w="9525">
            <a:noFill/>
            <a:miter lim="800000"/>
            <a:headEnd/>
            <a:tailEnd/>
          </a:ln>
          <a:effectLst/>
        </p:spPr>
      </p:pic>
      <p:pic>
        <p:nvPicPr>
          <p:cNvPr id="9218" name="Picture 2"/>
          <p:cNvPicPr>
            <a:picLocks noChangeAspect="1" noChangeArrowheads="1"/>
          </p:cNvPicPr>
          <p:nvPr/>
        </p:nvPicPr>
        <p:blipFill>
          <a:blip r:embed="rId9"/>
          <a:srcRect/>
          <a:stretch>
            <a:fillRect/>
          </a:stretch>
        </p:blipFill>
        <p:spPr bwMode="auto">
          <a:xfrm>
            <a:off x="4643438" y="4467225"/>
            <a:ext cx="1914525" cy="2390775"/>
          </a:xfrm>
          <a:prstGeom prst="roundRect">
            <a:avLst/>
          </a:prstGeom>
          <a:noFill/>
          <a:ln w="9525">
            <a:noFill/>
            <a:miter lim="800000"/>
            <a:headEnd/>
            <a:tailEnd/>
          </a:ln>
          <a:effectLst/>
        </p:spPr>
      </p:pic>
      <p:pic>
        <p:nvPicPr>
          <p:cNvPr id="9220" name="Picture 4" descr="C:\Users\Maria\Pictures\Imagenes Fashion 4u\X97TPTCADSQ3FUCA74V2KQCAPASJYUCAN5V5BSCAN0KER0CAQIHY2WCAYWEEPXCAZWHMFPCACB89ZLCACRKNM6CAOVKPFDCAPAD27XCAKMV82SCAAFFJ6WCA0X8LJKCAD00X5GCASCRWPKCA3XYYI8CAAWSVNS.jpg"/>
          <p:cNvPicPr>
            <a:picLocks noChangeAspect="1" noChangeArrowheads="1"/>
          </p:cNvPicPr>
          <p:nvPr/>
        </p:nvPicPr>
        <p:blipFill>
          <a:blip r:embed="rId10"/>
          <a:srcRect/>
          <a:stretch>
            <a:fillRect/>
          </a:stretch>
        </p:blipFill>
        <p:spPr bwMode="auto">
          <a:xfrm>
            <a:off x="3071802" y="4305300"/>
            <a:ext cx="1790700" cy="2552700"/>
          </a:xfrm>
          <a:prstGeom prst="roundRect">
            <a:avLst/>
          </a:prstGeom>
          <a:noFill/>
        </p:spPr>
      </p:pic>
    </p:spTree>
    <p:extLst>
      <p:ext uri="{BB962C8B-B14F-4D97-AF65-F5344CB8AC3E}">
        <p14:creationId xmlns="" xmlns:p14="http://schemas.microsoft.com/office/powerpoint/2010/main" val="3753971968"/>
      </p:ext>
    </p:extLst>
  </p:cSld>
  <p:clrMapOvr>
    <a:masterClrMapping/>
  </p:clrMapOvr>
  <mc:AlternateContent xmlns:mc="http://schemas.openxmlformats.org/markup-compatibility/2006">
    <mc:Choice xmlns="" xmlns:p14="http://schemas.microsoft.com/office/powerpoint/2010/main" Requires="p14">
      <p:transition spd="slow" p14:dur="225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3357554" y="0"/>
            <a:ext cx="3819525" cy="3819525"/>
          </a:xfrm>
          <a:prstGeom prst="roundRect">
            <a:avLst/>
          </a:prstGeom>
          <a:noFill/>
          <a:ln w="57150">
            <a:solidFill>
              <a:schemeClr val="tx1"/>
            </a:solidFill>
            <a:miter lim="800000"/>
            <a:headEnd/>
            <a:tailEnd/>
          </a:ln>
          <a:effectLst/>
        </p:spPr>
      </p:pic>
      <p:sp>
        <p:nvSpPr>
          <p:cNvPr id="3" name="2 Marcador de pie de página"/>
          <p:cNvSpPr>
            <a:spLocks noGrp="1"/>
          </p:cNvSpPr>
          <p:nvPr>
            <p:ph type="ftr" sz="quarter" idx="11"/>
          </p:nvPr>
        </p:nvSpPr>
        <p:spPr/>
        <p:txBody>
          <a:bodyPr/>
          <a:lstStyle/>
          <a:p>
            <a:r>
              <a:rPr lang="en-US" smtClean="0"/>
              <a:t>Fashion4You</a:t>
            </a:r>
            <a:endParaRPr lang="en-US"/>
          </a:p>
        </p:txBody>
      </p:sp>
      <p:sp>
        <p:nvSpPr>
          <p:cNvPr id="4" name="3 Marcador de número de diapositiva"/>
          <p:cNvSpPr>
            <a:spLocks noGrp="1"/>
          </p:cNvSpPr>
          <p:nvPr>
            <p:ph type="sldNum" sz="quarter" idx="12"/>
          </p:nvPr>
        </p:nvSpPr>
        <p:spPr/>
        <p:txBody>
          <a:bodyPr/>
          <a:lstStyle/>
          <a:p>
            <a:fld id="{0FB56013-B943-42BA-886F-6F9D4EB85E9D}" type="slidenum">
              <a:rPr lang="en-US" smtClean="0"/>
              <a:pPr/>
              <a:t>7</a:t>
            </a:fld>
            <a:endParaRPr lang="en-US"/>
          </a:p>
        </p:txBody>
      </p:sp>
      <p:pic>
        <p:nvPicPr>
          <p:cNvPr id="5" name="Picture 9"/>
          <p:cNvPicPr>
            <a:picLocks noChangeAspect="1" noChangeArrowheads="1"/>
          </p:cNvPicPr>
          <p:nvPr/>
        </p:nvPicPr>
        <p:blipFill>
          <a:blip r:embed="rId4"/>
          <a:srcRect/>
          <a:stretch>
            <a:fillRect/>
          </a:stretch>
        </p:blipFill>
        <p:spPr bwMode="auto">
          <a:xfrm>
            <a:off x="3429000" y="3643314"/>
            <a:ext cx="5715000" cy="3810000"/>
          </a:xfrm>
          <a:prstGeom prst="roundRect">
            <a:avLst/>
          </a:prstGeom>
          <a:noFill/>
          <a:ln w="57150">
            <a:solidFill>
              <a:schemeClr val="tx1"/>
            </a:solidFill>
            <a:miter lim="800000"/>
            <a:headEnd/>
            <a:tailEnd/>
          </a:ln>
          <a:effectLst/>
        </p:spPr>
      </p:pic>
      <p:pic>
        <p:nvPicPr>
          <p:cNvPr id="6" name="Picture 7"/>
          <p:cNvPicPr>
            <a:picLocks noChangeAspect="1" noChangeArrowheads="1"/>
          </p:cNvPicPr>
          <p:nvPr/>
        </p:nvPicPr>
        <p:blipFill>
          <a:blip r:embed="rId5"/>
          <a:srcRect/>
          <a:stretch>
            <a:fillRect/>
          </a:stretch>
        </p:blipFill>
        <p:spPr bwMode="auto">
          <a:xfrm>
            <a:off x="0" y="1152525"/>
            <a:ext cx="3790950" cy="5705475"/>
          </a:xfrm>
          <a:prstGeom prst="roundRect">
            <a:avLst/>
          </a:prstGeom>
          <a:noFill/>
          <a:ln w="57150">
            <a:solidFill>
              <a:schemeClr val="tx1"/>
            </a:solidFill>
            <a:miter lim="800000"/>
            <a:headEnd/>
            <a:tailEnd/>
          </a:ln>
          <a:effectLst/>
        </p:spPr>
      </p:pic>
      <p:pic>
        <p:nvPicPr>
          <p:cNvPr id="7" name="Picture 8"/>
          <p:cNvPicPr>
            <a:picLocks noChangeAspect="1" noChangeArrowheads="1"/>
          </p:cNvPicPr>
          <p:nvPr/>
        </p:nvPicPr>
        <p:blipFill>
          <a:blip r:embed="rId6"/>
          <a:srcRect/>
          <a:stretch>
            <a:fillRect/>
          </a:stretch>
        </p:blipFill>
        <p:spPr bwMode="auto">
          <a:xfrm>
            <a:off x="0" y="0"/>
            <a:ext cx="3810000" cy="2667000"/>
          </a:xfrm>
          <a:prstGeom prst="roundRect">
            <a:avLst/>
          </a:prstGeom>
          <a:noFill/>
          <a:ln w="57150">
            <a:solidFill>
              <a:schemeClr val="tx1"/>
            </a:solidFill>
            <a:miter lim="800000"/>
            <a:headEnd/>
            <a:tailEnd/>
          </a:ln>
          <a:effectLst/>
        </p:spPr>
      </p:pic>
      <p:pic>
        <p:nvPicPr>
          <p:cNvPr id="10243" name="Picture 3"/>
          <p:cNvPicPr>
            <a:picLocks noChangeAspect="1" noChangeArrowheads="1"/>
          </p:cNvPicPr>
          <p:nvPr/>
        </p:nvPicPr>
        <p:blipFill>
          <a:blip r:embed="rId7"/>
          <a:srcRect/>
          <a:stretch>
            <a:fillRect/>
          </a:stretch>
        </p:blipFill>
        <p:spPr bwMode="auto">
          <a:xfrm>
            <a:off x="6548901" y="0"/>
            <a:ext cx="2595099" cy="3629003"/>
          </a:xfrm>
          <a:prstGeom prst="roundRect">
            <a:avLst/>
          </a:prstGeom>
          <a:noFill/>
          <a:ln w="57150">
            <a:solidFill>
              <a:schemeClr val="tx1"/>
            </a:solidFill>
            <a:miter lim="800000"/>
            <a:headEnd/>
            <a:tailEnd/>
          </a:ln>
          <a:effectLst/>
        </p:spPr>
      </p:pic>
    </p:spTree>
    <p:extLst>
      <p:ext uri="{BB962C8B-B14F-4D97-AF65-F5344CB8AC3E}">
        <p14:creationId xmlns="" xmlns:p14="http://schemas.microsoft.com/office/powerpoint/2010/main" val="4027147552"/>
      </p:ext>
    </p:extLst>
  </p:cSld>
  <p:clrMapOvr>
    <a:masterClrMapping/>
  </p:clrMapOvr>
  <mc:AlternateContent xmlns:mc="http://schemas.openxmlformats.org/markup-compatibility/2006">
    <mc:Choice xmlns="" xmlns:p14="http://schemas.microsoft.com/office/powerpoint/2010/main" Requires="p14">
      <p:transition spd="slow" p14:dur="30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477049" y="286197"/>
            <a:ext cx="6452407" cy="1846659"/>
          </a:xfrm>
          <a:prstGeom prst="rect">
            <a:avLst/>
          </a:prstGeom>
          <a:noFill/>
        </p:spPr>
        <p:txBody>
          <a:bodyPr wrap="none">
            <a:spAutoFit/>
          </a:bodyPr>
          <a:lstStyle/>
          <a:p>
            <a:pPr algn="r">
              <a:defRPr/>
            </a:pPr>
            <a:r>
              <a:rPr lang="es-ES" sz="4800" b="1" dirty="0" smtClean="0">
                <a:solidFill>
                  <a:schemeClr val="tx1">
                    <a:lumMod val="75000"/>
                    <a:lumOff val="25000"/>
                  </a:schemeClr>
                </a:solidFill>
                <a:latin typeface="Courier New" pitchFamily="49" charset="0"/>
                <a:cs typeface="Courier New" pitchFamily="49" charset="0"/>
              </a:rPr>
              <a:t>Y tú</a:t>
            </a:r>
            <a:r>
              <a:rPr lang="es-ES" sz="4800" b="1" dirty="0">
                <a:solidFill>
                  <a:schemeClr val="tx1">
                    <a:lumMod val="75000"/>
                    <a:lumOff val="25000"/>
                  </a:schemeClr>
                </a:solidFill>
                <a:latin typeface="Courier New" pitchFamily="49" charset="0"/>
                <a:cs typeface="Courier New" pitchFamily="49" charset="0"/>
              </a:rPr>
              <a:t>, ¿cómo eres?</a:t>
            </a:r>
          </a:p>
          <a:p>
            <a:pPr algn="ctr">
              <a:defRPr/>
            </a:pPr>
            <a:endParaRPr lang="es-ES" sz="6600" b="1" dirty="0">
              <a:ln w="31550" cmpd="sng">
                <a:gradFill>
                  <a:gsLst>
                    <a:gs pos="25000">
                      <a:srgbClr val="BBE0E3">
                        <a:shade val="25000"/>
                        <a:satMod val="190000"/>
                      </a:srgbClr>
                    </a:gs>
                    <a:gs pos="80000">
                      <a:srgbClr val="BBE0E3">
                        <a:tint val="75000"/>
                        <a:satMod val="190000"/>
                      </a:srgbClr>
                    </a:gs>
                  </a:gsLst>
                  <a:lin ang="5400000"/>
                </a:gradFill>
                <a:prstDash val="solid"/>
              </a:ln>
              <a:solidFill>
                <a:schemeClr val="tx1">
                  <a:lumMod val="75000"/>
                  <a:lumOff val="25000"/>
                </a:schemeClr>
              </a:solidFill>
              <a:effectLst>
                <a:outerShdw blurRad="41275" dist="12700" dir="12000000" algn="tl" rotWithShape="0">
                  <a:srgbClr val="000000">
                    <a:alpha val="40000"/>
                  </a:srgbClr>
                </a:outerShdw>
              </a:effectLst>
              <a:latin typeface="Courier New" pitchFamily="49" charset="0"/>
              <a:cs typeface="Courier New" pitchFamily="49" charset="0"/>
            </a:endParaRPr>
          </a:p>
        </p:txBody>
      </p:sp>
      <p:cxnSp>
        <p:nvCxnSpPr>
          <p:cNvPr id="7" name="5 Conector recto"/>
          <p:cNvCxnSpPr/>
          <p:nvPr/>
        </p:nvCxnSpPr>
        <p:spPr>
          <a:xfrm flipV="1">
            <a:off x="457200" y="1357313"/>
            <a:ext cx="8686800" cy="14287"/>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506" name="Picture 2" descr="https://cdn.shopify.com/s/files/1/0535/2757/files/3_d9d3a492-ee80-4996-8726-1f7182e69475.jpg?3582060568521948883"/>
          <p:cNvPicPr>
            <a:picLocks noChangeAspect="1" noChangeArrowheads="1"/>
          </p:cNvPicPr>
          <p:nvPr/>
        </p:nvPicPr>
        <p:blipFill>
          <a:blip r:embed="rId3"/>
          <a:srcRect/>
          <a:stretch>
            <a:fillRect/>
          </a:stretch>
        </p:blipFill>
        <p:spPr bwMode="auto">
          <a:xfrm>
            <a:off x="-357222" y="1571612"/>
            <a:ext cx="9935856" cy="5000660"/>
          </a:xfrm>
          <a:prstGeom prst="rect">
            <a:avLst/>
          </a:prstGeom>
          <a:noFill/>
        </p:spPr>
      </p:pic>
    </p:spTree>
    <p:extLst>
      <p:ext uri="{BB962C8B-B14F-4D97-AF65-F5344CB8AC3E}">
        <p14:creationId xmlns="" xmlns:p14="http://schemas.microsoft.com/office/powerpoint/2010/main" val="45859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33 Rectángulo"/>
          <p:cNvSpPr>
            <a:spLocks noChangeArrowheads="1"/>
          </p:cNvSpPr>
          <p:nvPr/>
        </p:nvSpPr>
        <p:spPr bwMode="auto">
          <a:xfrm>
            <a:off x="107504" y="332656"/>
            <a:ext cx="8064500" cy="707886"/>
          </a:xfrm>
          <a:prstGeom prst="rect">
            <a:avLst/>
          </a:prstGeom>
          <a:noFill/>
          <a:ln w="9525">
            <a:noFill/>
            <a:miter lim="800000"/>
            <a:headEnd/>
            <a:tailEnd/>
          </a:ln>
        </p:spPr>
        <p:txBody>
          <a:bodyPr>
            <a:spAutoFit/>
          </a:bodyPr>
          <a:lstStyle/>
          <a:p>
            <a:r>
              <a:rPr lang="en-US" sz="4000" b="1" dirty="0" err="1" smtClean="0">
                <a:solidFill>
                  <a:schemeClr val="tx1">
                    <a:lumMod val="75000"/>
                    <a:lumOff val="25000"/>
                  </a:schemeClr>
                </a:solidFill>
                <a:latin typeface="Courier New" pitchFamily="49" charset="0"/>
                <a:cs typeface="Courier New" pitchFamily="49" charset="0"/>
              </a:rPr>
              <a:t>Traducido</a:t>
            </a:r>
            <a:r>
              <a:rPr lang="en-US" sz="4000" b="1" dirty="0" smtClean="0">
                <a:solidFill>
                  <a:schemeClr val="tx1">
                    <a:lumMod val="75000"/>
                    <a:lumOff val="25000"/>
                  </a:schemeClr>
                </a:solidFill>
                <a:latin typeface="Courier New" pitchFamily="49" charset="0"/>
                <a:cs typeface="Courier New" pitchFamily="49" charset="0"/>
              </a:rPr>
              <a:t> </a:t>
            </a:r>
            <a:r>
              <a:rPr lang="en-US" sz="4000" b="1" dirty="0">
                <a:solidFill>
                  <a:schemeClr val="tx1">
                    <a:lumMod val="75000"/>
                    <a:lumOff val="25000"/>
                  </a:schemeClr>
                </a:solidFill>
                <a:latin typeface="Courier New" pitchFamily="49" charset="0"/>
                <a:cs typeface="Courier New" pitchFamily="49" charset="0"/>
              </a:rPr>
              <a:t>al </a:t>
            </a:r>
            <a:r>
              <a:rPr lang="en-US" sz="4000" b="1" dirty="0" err="1">
                <a:solidFill>
                  <a:schemeClr val="tx1">
                    <a:lumMod val="75000"/>
                    <a:lumOff val="25000"/>
                  </a:schemeClr>
                </a:solidFill>
                <a:latin typeface="Courier New" pitchFamily="49" charset="0"/>
                <a:cs typeface="Courier New" pitchFamily="49" charset="0"/>
              </a:rPr>
              <a:t>mundo</a:t>
            </a:r>
            <a:r>
              <a:rPr lang="en-US" sz="4000" b="1" dirty="0">
                <a:solidFill>
                  <a:schemeClr val="tx1">
                    <a:lumMod val="75000"/>
                    <a:lumOff val="25000"/>
                  </a:schemeClr>
                </a:solidFill>
                <a:latin typeface="Courier New" pitchFamily="49" charset="0"/>
                <a:cs typeface="Courier New" pitchFamily="49" charset="0"/>
              </a:rPr>
              <a:t> real…</a:t>
            </a:r>
          </a:p>
        </p:txBody>
      </p:sp>
      <p:pic>
        <p:nvPicPr>
          <p:cNvPr id="17410" name="Picture 2" descr="https://cdn.shopify.com/s/files/1/0535/2757/files/2_d89737ce-2a4b-4805-bacb-ac18d22605f2.jpg?5744950678829262695"/>
          <p:cNvPicPr>
            <a:picLocks noChangeAspect="1" noChangeArrowheads="1"/>
          </p:cNvPicPr>
          <p:nvPr/>
        </p:nvPicPr>
        <p:blipFill>
          <a:blip r:embed="rId3"/>
          <a:srcRect/>
          <a:stretch>
            <a:fillRect/>
          </a:stretch>
        </p:blipFill>
        <p:spPr bwMode="auto">
          <a:xfrm>
            <a:off x="-428660" y="1900286"/>
            <a:ext cx="10184107" cy="4100482"/>
          </a:xfrm>
          <a:prstGeom prst="rect">
            <a:avLst/>
          </a:prstGeom>
          <a:noFill/>
        </p:spPr>
      </p:pic>
    </p:spTree>
    <p:extLst>
      <p:ext uri="{BB962C8B-B14F-4D97-AF65-F5344CB8AC3E}">
        <p14:creationId xmlns="" xmlns:p14="http://schemas.microsoft.com/office/powerpoint/2010/main" val="3350883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409</Words>
  <Application>Microsoft Office PowerPoint</Application>
  <PresentationFormat>Presentación en pantalla (4:3)</PresentationFormat>
  <Paragraphs>119</Paragraphs>
  <Slides>19</Slides>
  <Notes>15</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MORFOTIPOS</vt:lpstr>
      <vt:lpstr>Tú imagen = tu lenguaje</vt:lpstr>
      <vt:lpstr>Diapositiva 3</vt:lpstr>
      <vt:lpstr>Si no sabes  escoger…</vt:lpstr>
      <vt:lpstr>Elegancia y Estilo La elegancia es la coherencia entre el interior y el exterior de la persona</vt:lpstr>
      <vt:lpstr>Elegancia y Estilo</vt:lpstr>
      <vt:lpstr>Diapositiva 7</vt:lpstr>
      <vt:lpstr>Diapositiva 8</vt:lpstr>
      <vt:lpstr>Diapositiva 9</vt:lpstr>
      <vt:lpstr>Diapositiva 10</vt:lpstr>
      <vt:lpstr>Diapositiva 11</vt:lpstr>
      <vt:lpstr>Diapositiva 12</vt:lpstr>
      <vt:lpstr>RECTÁNGULO</vt:lpstr>
      <vt:lpstr>Diapositiva 14</vt:lpstr>
      <vt:lpstr>Diapositiva 15</vt:lpstr>
      <vt:lpstr>4 REGLAS DE ORO:  1. Los colores oscuros estilizan y  menguan; los claros añaden volumen.   2. Las rayas verticales estilizan;  las  horizontales ensanchan.   3. Los estampados aumentan la talla  porque crean sensación de movimiento.  Cuanto más grande sea el estampado,  más  talla aparentaremos.   4. Las telas gruesas o con brillo  aumentan el volumen. </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MODA Y LOS MODOS</dc:title>
  <dc:creator>Maria</dc:creator>
  <cp:lastModifiedBy>Maria</cp:lastModifiedBy>
  <cp:revision>68</cp:revision>
  <dcterms:created xsi:type="dcterms:W3CDTF">2016-11-14T11:41:19Z</dcterms:created>
  <dcterms:modified xsi:type="dcterms:W3CDTF">2017-01-10T10:31:47Z</dcterms:modified>
</cp:coreProperties>
</file>