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ADC"/>
    <a:srgbClr val="009999"/>
    <a:srgbClr val="00FFFF"/>
    <a:srgbClr val="CC0099"/>
    <a:srgbClr val="433AF8"/>
    <a:srgbClr val="558CDD"/>
    <a:srgbClr val="0066FF"/>
    <a:srgbClr val="5073E2"/>
    <a:srgbClr val="55BDDD"/>
    <a:srgbClr val="29A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E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s-ES" dirty="0" smtClean="0">
                <a:solidFill>
                  <a:srgbClr val="0070C0"/>
                </a:solidFill>
              </a:rPr>
              <a:t>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s-ES" dirty="0" smtClean="0">
                <a:solidFill>
                  <a:srgbClr val="CC0099"/>
                </a:solidFill>
              </a:rPr>
              <a:t>o</a:t>
            </a:r>
            <a:r>
              <a:rPr lang="es-ES" dirty="0" smtClean="0">
                <a:solidFill>
                  <a:srgbClr val="92D050"/>
                </a:solidFill>
              </a:rPr>
              <a:t>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10045192" cy="10698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Un poco de teoría.</a:t>
            </a:r>
          </a:p>
          <a:p>
            <a:r>
              <a:rPr lang="es-ES" sz="2000" dirty="0" smtClean="0"/>
              <a:t>Trabajo realizado por: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5004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>
            <a:spLocks noGrp="1"/>
          </p:cNvSpPr>
          <p:nvPr>
            <p:ph sz="half" idx="1"/>
          </p:nvPr>
        </p:nvSpPr>
        <p:spPr>
          <a:xfrm>
            <a:off x="273599" y="207528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Poner aquí la foto de vuestro trabajo:</a:t>
            </a:r>
          </a:p>
          <a:p>
            <a:r>
              <a:rPr lang="es-ES" dirty="0" smtClean="0"/>
              <a:t>Si no sabéis me mandáis la foto con vuestro nombre al correo.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381162" y="487667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5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4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 Show Group Projects for MCE | Kandinsky art, Collaborative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5" y="1431916"/>
            <a:ext cx="3348303" cy="31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RENDIENDO A PINTAR EMOCIONES: HUEVOS A LA EXTREMEÑA ESTILO KANDIN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4" y="1486025"/>
            <a:ext cx="4270984" cy="34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rcedes Rojas (mercedesdiezma) en Pint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40" y="3089811"/>
            <a:ext cx="3888801" cy="36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>
            <a:spLocks noGrp="1"/>
          </p:cNvSpPr>
          <p:nvPr>
            <p:ph sz="half" idx="1"/>
          </p:nvPr>
        </p:nvSpPr>
        <p:spPr>
          <a:xfrm>
            <a:off x="236335" y="288748"/>
            <a:ext cx="11704383" cy="953070"/>
          </a:xfrm>
          <a:ln w="28575">
            <a:solidFill>
              <a:srgbClr val="433AF8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Haz ahora tu una versión de este cuadro, no una copia, una versión. Os mando estos ejemplos. Puede ser con un montón de materiales, Creatividad.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421803" y="674095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5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>
            <a:spLocks noGrp="1"/>
          </p:cNvSpPr>
          <p:nvPr>
            <p:ph sz="half" idx="1"/>
          </p:nvPr>
        </p:nvSpPr>
        <p:spPr>
          <a:xfrm>
            <a:off x="3069807" y="313544"/>
            <a:ext cx="8452958" cy="6080630"/>
          </a:xfrm>
          <a:ln w="28575">
            <a:solidFill>
              <a:srgbClr val="433AF8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Os envío esta presentación y en ella es donde tenéis que hacer los ejercicios.</a:t>
            </a:r>
          </a:p>
          <a:p>
            <a:endParaRPr lang="es-ES" dirty="0" smtClean="0"/>
          </a:p>
          <a:p>
            <a:r>
              <a:rPr lang="es-ES" dirty="0" smtClean="0"/>
              <a:t>Coloca </a:t>
            </a:r>
            <a:r>
              <a:rPr lang="es-ES" dirty="0"/>
              <a:t>los círculos en el recuadro que corresponda. </a:t>
            </a:r>
            <a:r>
              <a:rPr lang="es-ES" dirty="0" smtClean="0"/>
              <a:t>Arrástralos.</a:t>
            </a:r>
            <a:endParaRPr lang="es-ES" dirty="0"/>
          </a:p>
          <a:p>
            <a:endParaRPr lang="es-ES" dirty="0" smtClean="0"/>
          </a:p>
          <a:p>
            <a:r>
              <a:rPr lang="es-ES" dirty="0"/>
              <a:t>Coloca los círculos en el recuadro que corresponda. </a:t>
            </a:r>
            <a:r>
              <a:rPr lang="es-ES" dirty="0" smtClean="0"/>
              <a:t>Arrástralos.</a:t>
            </a:r>
            <a:endParaRPr lang="es-ES" dirty="0"/>
          </a:p>
          <a:p>
            <a:endParaRPr lang="es-ES" dirty="0" smtClean="0"/>
          </a:p>
          <a:p>
            <a:r>
              <a:rPr lang="es-ES" dirty="0"/>
              <a:t>Coloca los círculos </a:t>
            </a:r>
            <a:r>
              <a:rPr lang="es-ES" dirty="0" smtClean="0"/>
              <a:t>formando el círculo cromático.</a:t>
            </a:r>
            <a:r>
              <a:rPr lang="es-ES" dirty="0"/>
              <a:t> Arrástralos.</a:t>
            </a:r>
          </a:p>
          <a:p>
            <a:endParaRPr lang="es-ES" dirty="0"/>
          </a:p>
          <a:p>
            <a:r>
              <a:rPr lang="es-ES" dirty="0" smtClean="0"/>
              <a:t>Busca  una silueta de una persona en movimiento, recorta otras 4 iguales como mínimo y coloréalas , como en el ejemplo, si puedes pégalas en algún papel oscuro.</a:t>
            </a:r>
          </a:p>
          <a:p>
            <a:endParaRPr lang="es-ES" dirty="0"/>
          </a:p>
          <a:p>
            <a:r>
              <a:rPr lang="es-ES" dirty="0" smtClean="0"/>
              <a:t>Busca la información de la obra de Arte y realiza una versión de esta misma obra de arte.</a:t>
            </a:r>
            <a:endParaRPr lang="es-ES" dirty="0"/>
          </a:p>
        </p:txBody>
      </p:sp>
      <p:pic>
        <p:nvPicPr>
          <p:cNvPr id="2054" name="Picture 6" descr="Kawaii Painter Vector Images (over 1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6" b="35533"/>
          <a:stretch/>
        </p:blipFill>
        <p:spPr bwMode="auto">
          <a:xfrm rot="20419325">
            <a:off x="402920" y="1564895"/>
            <a:ext cx="2260400" cy="8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71520" y="944097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1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71520" y="1835847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2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71520" y="3550073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4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1520" y="2701801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3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271520" y="4966949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5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0614" y="2734259"/>
            <a:ext cx="263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La entrega es el próximo: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Jueves , día 23.</a:t>
            </a:r>
          </a:p>
          <a:p>
            <a:r>
              <a:rPr lang="es-ES" dirty="0" smtClean="0">
                <a:solidFill>
                  <a:srgbClr val="009999"/>
                </a:solidFill>
              </a:rPr>
              <a:t>Acordaros de poner vuestro nombre en la primera diapositiva.</a:t>
            </a:r>
          </a:p>
          <a:p>
            <a:r>
              <a:rPr lang="es-ES" dirty="0" smtClean="0">
                <a:solidFill>
                  <a:srgbClr val="5D2ADC"/>
                </a:solidFill>
              </a:rPr>
              <a:t>Mandar las dos fotos de los trabajos 4 y 5.</a:t>
            </a:r>
            <a:endParaRPr lang="es-ES" dirty="0">
              <a:solidFill>
                <a:srgbClr val="5D2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5531" y="1918622"/>
            <a:ext cx="5676977" cy="3543858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Colores primarios:</a:t>
            </a: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+mj-lt"/>
              </a:rPr>
              <a:t>Se denomina color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primario  a </a:t>
            </a:r>
            <a:r>
              <a:rPr lang="es-ES" dirty="0" smtClean="0">
                <a:latin typeface="+mj-lt"/>
              </a:rPr>
              <a:t>Los </a:t>
            </a:r>
            <a:r>
              <a:rPr lang="es-ES" dirty="0">
                <a:latin typeface="+mj-lt"/>
              </a:rPr>
              <a:t>colores </a:t>
            </a:r>
            <a:r>
              <a:rPr lang="es-ES" dirty="0" smtClean="0">
                <a:latin typeface="+mj-lt"/>
              </a:rPr>
              <a:t>que </a:t>
            </a:r>
            <a:r>
              <a:rPr lang="es-ES" dirty="0">
                <a:latin typeface="+mj-lt"/>
              </a:rPr>
              <a:t>no pueden conseguirse a partir de otros </a:t>
            </a:r>
            <a:r>
              <a:rPr lang="es-ES" dirty="0" smtClean="0">
                <a:latin typeface="+mj-lt"/>
              </a:rPr>
              <a:t>colores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endParaRPr lang="es-ES" dirty="0"/>
          </a:p>
        </p:txBody>
      </p:sp>
      <p:sp>
        <p:nvSpPr>
          <p:cNvPr id="8" name="Conector 7"/>
          <p:cNvSpPr/>
          <p:nvPr/>
        </p:nvSpPr>
        <p:spPr>
          <a:xfrm>
            <a:off x="6562991" y="5723968"/>
            <a:ext cx="846682" cy="919385"/>
          </a:xfrm>
          <a:prstGeom prst="flowChartConnector">
            <a:avLst/>
          </a:prstGeom>
          <a:solidFill>
            <a:srgbClr val="55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6FF"/>
              </a:solidFill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9983893" y="5614612"/>
            <a:ext cx="945199" cy="954945"/>
          </a:xfrm>
          <a:prstGeom prst="flowChartConnector">
            <a:avLst/>
          </a:prstGeom>
          <a:solidFill>
            <a:srgbClr val="F9560D"/>
          </a:solidFill>
          <a:ln>
            <a:solidFill>
              <a:srgbClr val="F95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ector 13"/>
          <p:cNvSpPr/>
          <p:nvPr/>
        </p:nvSpPr>
        <p:spPr>
          <a:xfrm>
            <a:off x="1610685" y="5887653"/>
            <a:ext cx="744462" cy="726766"/>
          </a:xfrm>
          <a:prstGeom prst="flowChartConnector">
            <a:avLst/>
          </a:prstGeom>
          <a:solidFill>
            <a:srgbClr val="E57A21"/>
          </a:solidFill>
          <a:ln>
            <a:solidFill>
              <a:srgbClr val="E5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C000"/>
                </a:solidFill>
              </a:ln>
              <a:solidFill>
                <a:srgbClr val="E57A21"/>
              </a:solidFill>
            </a:endParaRPr>
          </a:p>
        </p:txBody>
      </p:sp>
      <p:sp>
        <p:nvSpPr>
          <p:cNvPr id="15" name="Conector 14"/>
          <p:cNvSpPr/>
          <p:nvPr/>
        </p:nvSpPr>
        <p:spPr>
          <a:xfrm>
            <a:off x="7681269" y="5740999"/>
            <a:ext cx="923282" cy="88445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nector 15"/>
          <p:cNvSpPr/>
          <p:nvPr/>
        </p:nvSpPr>
        <p:spPr>
          <a:xfrm>
            <a:off x="5613859" y="5850546"/>
            <a:ext cx="785951" cy="8009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onector 16"/>
          <p:cNvSpPr/>
          <p:nvPr/>
        </p:nvSpPr>
        <p:spPr>
          <a:xfrm>
            <a:off x="3475465" y="5792809"/>
            <a:ext cx="852628" cy="8587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ector 17"/>
          <p:cNvSpPr/>
          <p:nvPr/>
        </p:nvSpPr>
        <p:spPr>
          <a:xfrm>
            <a:off x="10560157" y="3016771"/>
            <a:ext cx="983373" cy="963116"/>
          </a:xfrm>
          <a:prstGeom prst="flowChartConnector">
            <a:avLst/>
          </a:prstGeom>
          <a:solidFill>
            <a:srgbClr val="E83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onector 18"/>
          <p:cNvSpPr/>
          <p:nvPr/>
        </p:nvSpPr>
        <p:spPr>
          <a:xfrm>
            <a:off x="493238" y="4143033"/>
            <a:ext cx="882001" cy="85962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onector 19"/>
          <p:cNvSpPr/>
          <p:nvPr/>
        </p:nvSpPr>
        <p:spPr>
          <a:xfrm>
            <a:off x="4532063" y="5761485"/>
            <a:ext cx="877826" cy="890040"/>
          </a:xfrm>
          <a:prstGeom prst="flowChartConnector">
            <a:avLst/>
          </a:prstGeom>
          <a:solidFill>
            <a:srgbClr val="433AF8"/>
          </a:solidFill>
          <a:ln>
            <a:solidFill>
              <a:srgbClr val="5D2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onector 20"/>
          <p:cNvSpPr/>
          <p:nvPr/>
        </p:nvSpPr>
        <p:spPr>
          <a:xfrm>
            <a:off x="8982917" y="5740999"/>
            <a:ext cx="797006" cy="820030"/>
          </a:xfrm>
          <a:prstGeom prst="flowChartConnector">
            <a:avLst/>
          </a:prstGeom>
          <a:solidFill>
            <a:srgbClr val="29A363"/>
          </a:solidFill>
          <a:ln>
            <a:solidFill>
              <a:srgbClr val="29A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onector 21"/>
          <p:cNvSpPr/>
          <p:nvPr/>
        </p:nvSpPr>
        <p:spPr>
          <a:xfrm>
            <a:off x="2546338" y="5908413"/>
            <a:ext cx="706041" cy="734940"/>
          </a:xfrm>
          <a:prstGeom prst="flowChartConnector">
            <a:avLst/>
          </a:prstGeom>
          <a:solidFill>
            <a:srgbClr val="C3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onector 22"/>
          <p:cNvSpPr/>
          <p:nvPr/>
        </p:nvSpPr>
        <p:spPr>
          <a:xfrm>
            <a:off x="496358" y="5865868"/>
            <a:ext cx="819241" cy="820030"/>
          </a:xfrm>
          <a:prstGeom prst="flowChartConnector">
            <a:avLst/>
          </a:prstGeom>
          <a:solidFill>
            <a:srgbClr val="EBD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EBD36F"/>
                </a:solidFill>
              </a:ln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6064882" y="1918622"/>
            <a:ext cx="5836071" cy="3543858"/>
          </a:xfrm>
          <a:prstGeom prst="rect">
            <a:avLst/>
          </a:prstGeom>
          <a:ln w="28575">
            <a:solidFill>
              <a:srgbClr val="433AF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Colores secundarios: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Georgia" panose="02040502050405020303" pitchFamily="18" charset="0"/>
              </a:rPr>
              <a:t>Se denomina color secundario a aquel color obtenido de la mezcla de dos colores primarios </a:t>
            </a:r>
            <a:r>
              <a:rPr lang="es-ES" sz="1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es-ES" sz="1800" dirty="0"/>
          </a:p>
        </p:txBody>
      </p:sp>
      <p:sp>
        <p:nvSpPr>
          <p:cNvPr id="31" name="Marcador de contenido 2"/>
          <p:cNvSpPr>
            <a:spLocks noGrp="1"/>
          </p:cNvSpPr>
          <p:nvPr>
            <p:ph sz="half" idx="1"/>
          </p:nvPr>
        </p:nvSpPr>
        <p:spPr>
          <a:xfrm>
            <a:off x="194051" y="1044643"/>
            <a:ext cx="11741661" cy="721847"/>
          </a:xfrm>
          <a:ln w="28575">
            <a:solidFill>
              <a:srgbClr val="433AF8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Coloca los círculos en el recuadro que corresponda. Arrástralos , sobran colores, en cada recuadro debe s poner tres.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801737" y="310842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1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3252" y="4062519"/>
            <a:ext cx="3934986" cy="2619522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Colores Fríos:</a:t>
            </a:r>
            <a:endParaRPr lang="es-ES" dirty="0"/>
          </a:p>
        </p:txBody>
      </p:sp>
      <p:sp>
        <p:nvSpPr>
          <p:cNvPr id="8" name="Conector 7"/>
          <p:cNvSpPr/>
          <p:nvPr/>
        </p:nvSpPr>
        <p:spPr>
          <a:xfrm>
            <a:off x="6450783" y="2875397"/>
            <a:ext cx="1166447" cy="1143000"/>
          </a:xfrm>
          <a:prstGeom prst="flowChartConnector">
            <a:avLst/>
          </a:prstGeom>
          <a:solidFill>
            <a:srgbClr val="55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6FF"/>
              </a:solidFill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8139479" y="2818435"/>
            <a:ext cx="1166447" cy="1143000"/>
          </a:xfrm>
          <a:prstGeom prst="flowChartConnector">
            <a:avLst/>
          </a:prstGeom>
          <a:solidFill>
            <a:srgbClr val="F9560D"/>
          </a:solidFill>
          <a:ln>
            <a:solidFill>
              <a:srgbClr val="F95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ector 13"/>
          <p:cNvSpPr/>
          <p:nvPr/>
        </p:nvSpPr>
        <p:spPr>
          <a:xfrm>
            <a:off x="10090404" y="4180786"/>
            <a:ext cx="1166447" cy="1143000"/>
          </a:xfrm>
          <a:prstGeom prst="flowChartConnector">
            <a:avLst/>
          </a:prstGeom>
          <a:solidFill>
            <a:srgbClr val="E57A21"/>
          </a:solidFill>
          <a:ln>
            <a:solidFill>
              <a:srgbClr val="E5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C000"/>
                </a:solidFill>
              </a:ln>
              <a:solidFill>
                <a:srgbClr val="E57A21"/>
              </a:solidFill>
            </a:endParaRPr>
          </a:p>
        </p:txBody>
      </p:sp>
      <p:sp>
        <p:nvSpPr>
          <p:cNvPr id="15" name="Conector 14"/>
          <p:cNvSpPr/>
          <p:nvPr/>
        </p:nvSpPr>
        <p:spPr>
          <a:xfrm>
            <a:off x="7355001" y="2832060"/>
            <a:ext cx="1166447" cy="1143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nector 15"/>
          <p:cNvSpPr/>
          <p:nvPr/>
        </p:nvSpPr>
        <p:spPr>
          <a:xfrm>
            <a:off x="4391066" y="2883653"/>
            <a:ext cx="1166447" cy="1143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onector 16"/>
          <p:cNvSpPr/>
          <p:nvPr/>
        </p:nvSpPr>
        <p:spPr>
          <a:xfrm>
            <a:off x="10708640" y="2846439"/>
            <a:ext cx="1223021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ector 17"/>
          <p:cNvSpPr/>
          <p:nvPr/>
        </p:nvSpPr>
        <p:spPr>
          <a:xfrm>
            <a:off x="3386288" y="2908489"/>
            <a:ext cx="1166447" cy="1143000"/>
          </a:xfrm>
          <a:prstGeom prst="flowChartConnector">
            <a:avLst/>
          </a:prstGeom>
          <a:solidFill>
            <a:srgbClr val="E83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onector 18"/>
          <p:cNvSpPr/>
          <p:nvPr/>
        </p:nvSpPr>
        <p:spPr>
          <a:xfrm>
            <a:off x="182052" y="2856615"/>
            <a:ext cx="1166447" cy="1143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onector 19"/>
          <p:cNvSpPr/>
          <p:nvPr/>
        </p:nvSpPr>
        <p:spPr>
          <a:xfrm>
            <a:off x="323373" y="4495762"/>
            <a:ext cx="1166447" cy="1143000"/>
          </a:xfrm>
          <a:prstGeom prst="flowChartConnector">
            <a:avLst/>
          </a:prstGeom>
          <a:solidFill>
            <a:srgbClr val="433AF8"/>
          </a:solidFill>
          <a:ln>
            <a:solidFill>
              <a:srgbClr val="5D2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onector 20"/>
          <p:cNvSpPr/>
          <p:nvPr/>
        </p:nvSpPr>
        <p:spPr>
          <a:xfrm>
            <a:off x="8923957" y="2818435"/>
            <a:ext cx="1166447" cy="1143000"/>
          </a:xfrm>
          <a:prstGeom prst="flowChartConnector">
            <a:avLst/>
          </a:prstGeom>
          <a:solidFill>
            <a:srgbClr val="29A363"/>
          </a:solidFill>
          <a:ln>
            <a:solidFill>
              <a:srgbClr val="29A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onector 21"/>
          <p:cNvSpPr/>
          <p:nvPr/>
        </p:nvSpPr>
        <p:spPr>
          <a:xfrm>
            <a:off x="5331110" y="2897458"/>
            <a:ext cx="1166447" cy="1143000"/>
          </a:xfrm>
          <a:prstGeom prst="flowChartConnector">
            <a:avLst/>
          </a:prstGeom>
          <a:solidFill>
            <a:srgbClr val="C3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onector 22"/>
          <p:cNvSpPr/>
          <p:nvPr/>
        </p:nvSpPr>
        <p:spPr>
          <a:xfrm>
            <a:off x="2263843" y="2856615"/>
            <a:ext cx="1166447" cy="1143000"/>
          </a:xfrm>
          <a:prstGeom prst="flowChartConnector">
            <a:avLst/>
          </a:prstGeom>
          <a:solidFill>
            <a:srgbClr val="EBD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EBD36F"/>
                </a:solidFill>
              </a:ln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7417949" y="4062519"/>
            <a:ext cx="3934986" cy="2619522"/>
          </a:xfrm>
          <a:prstGeom prst="rect">
            <a:avLst/>
          </a:prstGeom>
          <a:ln w="28575">
            <a:solidFill>
              <a:srgbClr val="433AF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Colores cálidos:</a:t>
            </a:r>
            <a:endParaRPr lang="es-ES" dirty="0"/>
          </a:p>
        </p:txBody>
      </p:sp>
      <p:sp>
        <p:nvSpPr>
          <p:cNvPr id="24" name="Marcador de contenido 2"/>
          <p:cNvSpPr>
            <a:spLocks noGrp="1"/>
          </p:cNvSpPr>
          <p:nvPr>
            <p:ph sz="half" idx="1"/>
          </p:nvPr>
        </p:nvSpPr>
        <p:spPr>
          <a:xfrm>
            <a:off x="223252" y="1414232"/>
            <a:ext cx="11741661" cy="721847"/>
          </a:xfrm>
          <a:ln w="28575">
            <a:solidFill>
              <a:srgbClr val="433AF8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Coloca los círculos en el recuadro que corresponda. Arrástralos , sobran colores, en cada recuadro debe s poner tres.</a:t>
            </a:r>
            <a:endParaRPr lang="es-ES" dirty="0"/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4339002" y="4062519"/>
            <a:ext cx="2898183" cy="2619522"/>
          </a:xfrm>
          <a:prstGeom prst="rect">
            <a:avLst/>
          </a:prstGeom>
          <a:ln w="28575">
            <a:solidFill>
              <a:srgbClr val="433AF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Colores  que pueden ser fríos o cálidos: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25533" y="362544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2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73600" y="205740"/>
            <a:ext cx="5676977" cy="702798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Coloca los círculos en orden , cómo se colocaría en ele círculo cromático.</a:t>
            </a:r>
            <a:endParaRPr lang="es-ES" dirty="0"/>
          </a:p>
        </p:txBody>
      </p:sp>
      <p:sp>
        <p:nvSpPr>
          <p:cNvPr id="8" name="Conector 7"/>
          <p:cNvSpPr/>
          <p:nvPr/>
        </p:nvSpPr>
        <p:spPr>
          <a:xfrm>
            <a:off x="5367353" y="3370970"/>
            <a:ext cx="1166447" cy="1143000"/>
          </a:xfrm>
          <a:prstGeom prst="flowChartConnector">
            <a:avLst/>
          </a:prstGeom>
          <a:solidFill>
            <a:srgbClr val="55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6FF"/>
              </a:solidFill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10567252" y="4205068"/>
            <a:ext cx="1166447" cy="1143000"/>
          </a:xfrm>
          <a:prstGeom prst="flowChartConnector">
            <a:avLst/>
          </a:prstGeom>
          <a:solidFill>
            <a:srgbClr val="F9560D"/>
          </a:solidFill>
          <a:ln>
            <a:solidFill>
              <a:srgbClr val="F95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ector 13"/>
          <p:cNvSpPr/>
          <p:nvPr/>
        </p:nvSpPr>
        <p:spPr>
          <a:xfrm>
            <a:off x="1827920" y="5411373"/>
            <a:ext cx="1166447" cy="1143000"/>
          </a:xfrm>
          <a:prstGeom prst="flowChartConnector">
            <a:avLst/>
          </a:prstGeom>
          <a:solidFill>
            <a:srgbClr val="E57A21"/>
          </a:solidFill>
          <a:ln>
            <a:solidFill>
              <a:srgbClr val="E5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C000"/>
                </a:solidFill>
              </a:ln>
              <a:solidFill>
                <a:srgbClr val="E57A21"/>
              </a:solidFill>
            </a:endParaRPr>
          </a:p>
        </p:txBody>
      </p:sp>
      <p:sp>
        <p:nvSpPr>
          <p:cNvPr id="15" name="Conector 14"/>
          <p:cNvSpPr/>
          <p:nvPr/>
        </p:nvSpPr>
        <p:spPr>
          <a:xfrm>
            <a:off x="9097224" y="3335215"/>
            <a:ext cx="1166447" cy="1143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nector 15"/>
          <p:cNvSpPr/>
          <p:nvPr/>
        </p:nvSpPr>
        <p:spPr>
          <a:xfrm>
            <a:off x="7393904" y="5348068"/>
            <a:ext cx="1166447" cy="1143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onector 16"/>
          <p:cNvSpPr/>
          <p:nvPr/>
        </p:nvSpPr>
        <p:spPr>
          <a:xfrm>
            <a:off x="5346515" y="5387341"/>
            <a:ext cx="1166447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ector 17"/>
          <p:cNvSpPr/>
          <p:nvPr/>
        </p:nvSpPr>
        <p:spPr>
          <a:xfrm>
            <a:off x="9249014" y="5348068"/>
            <a:ext cx="1166447" cy="1143000"/>
          </a:xfrm>
          <a:prstGeom prst="flowChartConnector">
            <a:avLst/>
          </a:prstGeom>
          <a:solidFill>
            <a:srgbClr val="E83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onector 18"/>
          <p:cNvSpPr/>
          <p:nvPr/>
        </p:nvSpPr>
        <p:spPr>
          <a:xfrm>
            <a:off x="363755" y="4322884"/>
            <a:ext cx="1166447" cy="1143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onector 19"/>
          <p:cNvSpPr/>
          <p:nvPr/>
        </p:nvSpPr>
        <p:spPr>
          <a:xfrm>
            <a:off x="3639538" y="3370970"/>
            <a:ext cx="1166447" cy="1143000"/>
          </a:xfrm>
          <a:prstGeom prst="flowChartConnector">
            <a:avLst/>
          </a:prstGeom>
          <a:solidFill>
            <a:srgbClr val="433AF8"/>
          </a:solidFill>
          <a:ln>
            <a:solidFill>
              <a:srgbClr val="5D2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onector 20"/>
          <p:cNvSpPr/>
          <p:nvPr/>
        </p:nvSpPr>
        <p:spPr>
          <a:xfrm>
            <a:off x="7229195" y="3335215"/>
            <a:ext cx="1166447" cy="1143000"/>
          </a:xfrm>
          <a:prstGeom prst="flowChartConnector">
            <a:avLst/>
          </a:prstGeom>
          <a:solidFill>
            <a:srgbClr val="29A363"/>
          </a:solidFill>
          <a:ln>
            <a:solidFill>
              <a:srgbClr val="29A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onector 21"/>
          <p:cNvSpPr/>
          <p:nvPr/>
        </p:nvSpPr>
        <p:spPr>
          <a:xfrm>
            <a:off x="3723662" y="5411373"/>
            <a:ext cx="1166447" cy="1143000"/>
          </a:xfrm>
          <a:prstGeom prst="flowChartConnector">
            <a:avLst/>
          </a:prstGeom>
          <a:solidFill>
            <a:srgbClr val="C3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onector 22"/>
          <p:cNvSpPr/>
          <p:nvPr/>
        </p:nvSpPr>
        <p:spPr>
          <a:xfrm>
            <a:off x="1715424" y="3335215"/>
            <a:ext cx="1166447" cy="1143000"/>
          </a:xfrm>
          <a:prstGeom prst="flowChartConnector">
            <a:avLst/>
          </a:prstGeom>
          <a:solidFill>
            <a:srgbClr val="EBD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EBD36F"/>
                </a:solidFill>
              </a:ln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208680" y="372473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3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691" y="414293"/>
            <a:ext cx="10841033" cy="1609344"/>
          </a:xfrm>
        </p:spPr>
        <p:txBody>
          <a:bodyPr>
            <a:noAutofit/>
          </a:bodyPr>
          <a:lstStyle/>
          <a:p>
            <a:r>
              <a:rPr lang="es-ES" sz="2800" dirty="0" smtClean="0"/>
              <a:t>Busca una silueta en una revista, debe estar </a:t>
            </a:r>
            <a:r>
              <a:rPr lang="es-ES" sz="2800" dirty="0" err="1" smtClean="0"/>
              <a:t>euna</a:t>
            </a:r>
            <a:r>
              <a:rPr lang="es-ES" sz="2800" dirty="0" smtClean="0"/>
              <a:t> pose de movimiento para que se cree el efecto </a:t>
            </a:r>
            <a:r>
              <a:rPr lang="es-ES" sz="2800" dirty="0" err="1" smtClean="0"/>
              <a:t>desado</a:t>
            </a:r>
            <a:r>
              <a:rPr lang="es-ES" sz="2800" dirty="0" smtClean="0"/>
              <a:t>. </a:t>
            </a:r>
            <a:r>
              <a:rPr lang="es-ES" sz="2800" dirty="0" err="1" smtClean="0"/>
              <a:t>Recortalá</a:t>
            </a:r>
            <a:r>
              <a:rPr lang="es-ES" sz="2800" dirty="0" smtClean="0"/>
              <a:t> y crea con ella como mínimo 4 siluetas y ponlas los colores que quieras, este ejercicio hacerlo con rotuladores.</a:t>
            </a:r>
            <a:endParaRPr lang="es-ES" sz="2800" dirty="0"/>
          </a:p>
        </p:txBody>
      </p:sp>
      <p:pic>
        <p:nvPicPr>
          <p:cNvPr id="1028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29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3452" r="1985" b="25010"/>
          <a:stretch/>
        </p:blipFill>
        <p:spPr>
          <a:xfrm>
            <a:off x="4530604" y="2469870"/>
            <a:ext cx="4478580" cy="42591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2691" y="2717612"/>
            <a:ext cx="3235569" cy="1200329"/>
          </a:xfrm>
          <a:prstGeom prst="rect">
            <a:avLst/>
          </a:prstGeom>
          <a:noFill/>
          <a:ln>
            <a:solidFill>
              <a:srgbClr val="433AF8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Si la siluetas van de colores más claros o luminosos a más oscuros, conseguiremos  más sensación de movimiento.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 rot="18197436">
            <a:off x="3907431" y="3663348"/>
            <a:ext cx="300347" cy="1113693"/>
          </a:xfrm>
          <a:prstGeom prst="downArrow">
            <a:avLst/>
          </a:prstGeom>
          <a:solidFill>
            <a:srgbClr val="5D2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 rot="19260702">
            <a:off x="3610559" y="3809077"/>
            <a:ext cx="300347" cy="2360541"/>
          </a:xfrm>
          <a:prstGeom prst="downArrow">
            <a:avLst/>
          </a:prstGeom>
          <a:solidFill>
            <a:srgbClr val="5D2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43840" y="491215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4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half" idx="1"/>
          </p:nvPr>
        </p:nvSpPr>
        <p:spPr>
          <a:xfrm>
            <a:off x="273599" y="207528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Poner aquí la foto de vuestro trabajo:</a:t>
            </a:r>
          </a:p>
          <a:p>
            <a:r>
              <a:rPr lang="es-ES" dirty="0" smtClean="0"/>
              <a:t>Si no sabéis me mandáis la foto con vuestro nombre al correo.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243733" y="487667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4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29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adrado con círculos concentricos&quot;, 1913. Wassily Kandinsk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1" y="147984"/>
            <a:ext cx="8856314" cy="66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58976" y="470895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5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0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35" y="5836"/>
            <a:ext cx="11294654" cy="1609344"/>
          </a:xfrm>
        </p:spPr>
        <p:txBody>
          <a:bodyPr>
            <a:noAutofit/>
          </a:bodyPr>
          <a:lstStyle/>
          <a:p>
            <a:r>
              <a:rPr lang="es-ES" sz="2800" dirty="0" smtClean="0"/>
              <a:t>Busca el autor de este cuadro, busca esta información del cuadro del artista y de su estilo pictórico.</a:t>
            </a:r>
            <a:endParaRPr lang="es-ES" sz="2800" dirty="0"/>
          </a:p>
        </p:txBody>
      </p:sp>
      <p:pic>
        <p:nvPicPr>
          <p:cNvPr id="1026" name="Picture 2" descr="https://sites.google.com/site/rec1x1/_/rsrc/1390762226958/1o-de-eso/educacion-plastica-y-visual/el-color/actividades/trazos-circulares-de-color/1%20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47" y="5851189"/>
            <a:ext cx="1169227" cy="8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s colores en ingles, pronunciación y forma de escribir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29" y="5767754"/>
            <a:ext cx="1643071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>
            <a:spLocks noGrp="1"/>
          </p:cNvSpPr>
          <p:nvPr>
            <p:ph sz="half" idx="1"/>
          </p:nvPr>
        </p:nvSpPr>
        <p:spPr>
          <a:xfrm>
            <a:off x="224115" y="1725814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Autor:</a:t>
            </a:r>
          </a:p>
          <a:p>
            <a:r>
              <a:rPr lang="es-ES" dirty="0" smtClean="0"/>
              <a:t>Pista: su apellido empieza por k.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224114" y="2795799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Fecha: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sz="half" idx="1"/>
          </p:nvPr>
        </p:nvSpPr>
        <p:spPr>
          <a:xfrm>
            <a:off x="224114" y="3824707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Estilo pictórico: Es Figurativo o abstracto.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sz="half" idx="1"/>
          </p:nvPr>
        </p:nvSpPr>
        <p:spPr>
          <a:xfrm>
            <a:off x="224114" y="4837948"/>
            <a:ext cx="11660493" cy="929610"/>
          </a:xfrm>
          <a:ln w="28575">
            <a:solidFill>
              <a:srgbClr val="433AF8"/>
            </a:solidFill>
          </a:ln>
        </p:spPr>
        <p:txBody>
          <a:bodyPr/>
          <a:lstStyle/>
          <a:p>
            <a:r>
              <a:rPr lang="es-ES" dirty="0" smtClean="0"/>
              <a:t>¿Te gusta?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6415" y="441176"/>
            <a:ext cx="325120" cy="369332"/>
          </a:xfrm>
          <a:prstGeom prst="rect">
            <a:avLst/>
          </a:prstGeom>
          <a:noFill/>
          <a:ln w="38100">
            <a:solidFill>
              <a:srgbClr val="5D2AD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5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2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124</TotalTime>
  <Words>446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Georgia</vt:lpstr>
      <vt:lpstr>Trebuchet MS</vt:lpstr>
      <vt:lpstr>Wingdings</vt:lpstr>
      <vt:lpstr>Tipo de madera</vt:lpstr>
      <vt:lpstr>El Color.</vt:lpstr>
      <vt:lpstr>Presentación de PowerPoint</vt:lpstr>
      <vt:lpstr>Presentación de PowerPoint</vt:lpstr>
      <vt:lpstr>Presentación de PowerPoint</vt:lpstr>
      <vt:lpstr>Presentación de PowerPoint</vt:lpstr>
      <vt:lpstr>Busca una silueta en una revista, debe estar euna pose de movimiento para que se cree el efecto desado. Recortalá y crea con ella como mínimo 4 siluetas y ponlas los colores que quieras, este ejercicio hacerlo con rotuladores.</vt:lpstr>
      <vt:lpstr>Presentación de PowerPoint</vt:lpstr>
      <vt:lpstr>Presentación de PowerPoint</vt:lpstr>
      <vt:lpstr>Busca el autor de este cuadro, busca esta información del cuadro del artista y de su estilo pictórico.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2020-04-16T17:30:39Z</dcterms:created>
  <dcterms:modified xsi:type="dcterms:W3CDTF">2020-04-16T19:35:30Z</dcterms:modified>
</cp:coreProperties>
</file>