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96" r:id="rId3"/>
    <p:sldId id="272" r:id="rId4"/>
    <p:sldId id="304" r:id="rId5"/>
    <p:sldId id="286" r:id="rId6"/>
    <p:sldId id="290" r:id="rId7"/>
    <p:sldId id="291" r:id="rId8"/>
    <p:sldId id="273" r:id="rId9"/>
    <p:sldId id="287" r:id="rId10"/>
    <p:sldId id="284" r:id="rId11"/>
    <p:sldId id="288" r:id="rId12"/>
    <p:sldId id="275" r:id="rId13"/>
    <p:sldId id="294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2C81-C038-44FC-9D20-C87D348B3D0C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71E3-3051-49BD-9D74-4AA94C9BF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2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9789-C59B-44FC-9BF5-815360912BA4}" type="datetimeFigureOut">
              <a:rPr lang="es-ES" smtClean="0"/>
              <a:pPr/>
              <a:t>13/04/2020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838C-D107-41F2-A9BA-9E95035C312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47667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 </a:t>
            </a:r>
            <a:r>
              <a:rPr lang="es-E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lu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z</a:t>
            </a:r>
            <a:r>
              <a:rPr lang="es-E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s-ES" sz="54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y la </a:t>
            </a:r>
            <a:r>
              <a:rPr lang="es-ES" sz="54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som</a:t>
            </a:r>
            <a:r>
              <a:rPr lang="es-ES" sz="5400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br</a:t>
            </a:r>
            <a:r>
              <a:rPr lang="es-ES" sz="5400" dirty="0" smtClean="0">
                <a:latin typeface="Algerian" panose="04020705040A02060702" pitchFamily="82" charset="0"/>
              </a:rPr>
              <a:t>a i.</a:t>
            </a:r>
            <a:endParaRPr lang="es-ES" sz="5400" dirty="0">
              <a:latin typeface="Algerian" panose="04020705040A02060702" pitchFamily="8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7544" y="140000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Nombre y Apellidos:</a:t>
            </a:r>
            <a:endParaRPr lang="es-ES" sz="1400" dirty="0"/>
          </a:p>
        </p:txBody>
      </p:sp>
      <p:pic>
        <p:nvPicPr>
          <p:cNvPr id="2050" name="Picture 2" descr="5 años de Up! Aquí algunas curiosidades de la gran película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1" y="2060848"/>
            <a:ext cx="82309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https://ci6.googleusercontent.com/proxy/PAUChy8Dgryjg85CF0MgaYihnbPd9zpDg6yHJKvbMNCixrZTxMqYRzTnO2GegUdGTZiUU1WSYWBvXQ7MmA=s0-d-e1-ft#http://colegiolostilos.com/images/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274" y="1340768"/>
            <a:ext cx="1592580" cy="6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5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40770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¡Y ahora, tu! </a:t>
            </a:r>
          </a:p>
          <a:p>
            <a:pPr algn="ctr"/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Dobla un papel como tu quieras y ponle , un foco de luz , que lo ilumine y aparezcan sombras en el propio papel de diferentes tonos y también proyecte </a:t>
            </a:r>
          </a:p>
          <a:p>
            <a:pPr algn="ctr"/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sombra en la mesa.</a:t>
            </a:r>
          </a:p>
          <a:p>
            <a:pPr algn="ctr"/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¡</a:t>
            </a:r>
            <a:r>
              <a:rPr lang="es-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Y AHORA A DIBUJARLO COMO EN EL EJEMPLO!</a:t>
            </a: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47664" y="1887163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37" t="28518" r="18163" b="10372"/>
          <a:stretch/>
        </p:blipFill>
        <p:spPr bwMode="auto">
          <a:xfrm>
            <a:off x="2987824" y="500501"/>
            <a:ext cx="5544616" cy="354276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6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357" t="40450" r="55281" b="9005"/>
          <a:stretch/>
        </p:blipFill>
        <p:spPr bwMode="auto">
          <a:xfrm>
            <a:off x="467544" y="332656"/>
            <a:ext cx="4176464" cy="64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6169" t="17181" r="21455" b="9005"/>
          <a:stretch/>
        </p:blipFill>
        <p:spPr bwMode="auto">
          <a:xfrm>
            <a:off x="4499992" y="697766"/>
            <a:ext cx="4248472" cy="544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251520" y="404664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4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9712" y="2606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Pega  aquí la foto de tu dibujo.</a:t>
            </a: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5287" y="104502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5.1 ¿Las sombras de un paisaje varían  a diferentes horas del día?¿Y según las estación en la que nos encontramos?</a:t>
            </a:r>
            <a:endParaRPr lang="es-ES" sz="16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3139" y="4703385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PENUMBRA: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528" y="188640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3120" y="29374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Vamos pensar un poquito.</a:t>
            </a:r>
            <a:endParaRPr lang="es-ES" sz="24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5287" y="5365958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SOMBRA PROPIA: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711" y="333884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5.2 Define que significa estas palabras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(Están el la teoría de esta presentación.)</a:t>
            </a:r>
            <a:endParaRPr lang="es-ES" sz="16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5711" y="595583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SOMBRA ARROJADA: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5287" y="4083894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CLAROSCURO:</a:t>
            </a:r>
            <a:endParaRPr lang="es-ES" sz="12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3326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A partir de ahora os enviaré la explicación, los enlaces </a:t>
            </a:r>
            <a:r>
              <a:rPr lang="es-ES" sz="2400" dirty="0" err="1" smtClean="0">
                <a:solidFill>
                  <a:schemeClr val="accent5">
                    <a:lumMod val="75000"/>
                  </a:schemeClr>
                </a:solidFill>
              </a:rPr>
              <a:t>etc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 en un </a:t>
            </a:r>
            <a:r>
              <a:rPr lang="es-ES" sz="2400" dirty="0" err="1" smtClean="0">
                <a:solidFill>
                  <a:schemeClr val="accent5">
                    <a:lumMod val="75000"/>
                  </a:schemeClr>
                </a:solidFill>
              </a:rPr>
              <a:t>power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5">
                    <a:lumMod val="75000"/>
                  </a:schemeClr>
                </a:solidFill>
              </a:rPr>
              <a:t>point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Y los ejercicios o trabajos , en  fotos o escritos solo tendréis que completar el documento y </a:t>
            </a:r>
            <a:r>
              <a:rPr lang="es-ES" sz="2400" dirty="0" err="1" smtClean="0">
                <a:solidFill>
                  <a:schemeClr val="accent5">
                    <a:lumMod val="75000"/>
                  </a:schemeClr>
                </a:solidFill>
              </a:rPr>
              <a:t>enviarmelo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Esto me ayudará sobre todo a ver de quien es el trabajo y mandaros la corrección sobre el mismo.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1560" y="328498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es-ES" sz="2400" smtClean="0">
                <a:solidFill>
                  <a:schemeClr val="accent5">
                    <a:lumMod val="75000"/>
                  </a:schemeClr>
                </a:solidFill>
              </a:rPr>
              <a:t>CADA </a:t>
            </a:r>
            <a:r>
              <a:rPr lang="es-ES" sz="2400" smtClean="0">
                <a:solidFill>
                  <a:schemeClr val="accent5">
                    <a:lumMod val="75000"/>
                  </a:schemeClr>
                </a:solidFill>
              </a:rPr>
              <a:t>DIAPOSITIVA 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APARECERA </a:t>
            </a:r>
            <a:r>
              <a:rPr lang="es-ES" sz="2400" smtClean="0">
                <a:solidFill>
                  <a:schemeClr val="accent5">
                    <a:lumMod val="75000"/>
                  </a:schemeClr>
                </a:solidFill>
              </a:rPr>
              <a:t>PARA </a:t>
            </a:r>
            <a:r>
              <a:rPr lang="es-ES" sz="2400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</a:p>
          <a:p>
            <a:r>
              <a:rPr lang="es-E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ESTE SUPER CLARO: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EJ- SIGNIFICA QUE ES EL EJERCICIO A COMPLETA Y SU ENUNCIADO.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</a:rPr>
              <a:t>EX-SIGNIFICA QUE ES LA EXPLICACIÓN DEL TEMA.</a:t>
            </a:r>
          </a:p>
          <a:p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39752" y="56612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68144" y="56612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3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055" t="11493" r="26212" b="12367"/>
          <a:stretch/>
        </p:blipFill>
        <p:spPr bwMode="auto">
          <a:xfrm>
            <a:off x="1219991" y="680585"/>
            <a:ext cx="6192688" cy="57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323528" y="260648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87624" y="31125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Este ha sido el primer ejercicio que os he pedido.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72400" y="5877272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4370" y="263844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02773" y="260648"/>
            <a:ext cx="7848872" cy="10618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LUZ PUEDE SER SEGÚN SU PROCEDENCIA :</a:t>
            </a:r>
          </a:p>
          <a:p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Natural, el sol.</a:t>
            </a:r>
          </a:p>
          <a:p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</a:rPr>
              <a:t>Artificial, luces artificiales creadas por el ser humano, focos , bombillas , cerillas.</a:t>
            </a:r>
          </a:p>
          <a:p>
            <a:endParaRPr lang="es-ES" sz="11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7808" y="4526712"/>
            <a:ext cx="7849848" cy="13849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DIRECCIÓN DE LA LUZ INFLUYE EN EL ASPECTO </a:t>
            </a:r>
          </a:p>
          <a:p>
            <a:pPr algn="ctr"/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 EN EL MENSAJE DE LA IMAGEN.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Natural, el sol.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Artificial, luces artificiales creadas por el ser humano, focos , bombillas , cerillas</a:t>
            </a:r>
          </a:p>
        </p:txBody>
      </p:sp>
      <p:pic>
        <p:nvPicPr>
          <p:cNvPr id="10242" name="Picture 2" descr="Cine en Nueva York”, de Edward Hopper (1939). - líneas sobre ar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62" y="1540689"/>
            <a:ext cx="4406434" cy="24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dward Hopper: Despacho en una Ciudad Pequeña (1953)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" y="1540689"/>
            <a:ext cx="3383779" cy="24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4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879" t="28694" r="22967" b="7398"/>
          <a:stretch/>
        </p:blipFill>
        <p:spPr bwMode="auto">
          <a:xfrm>
            <a:off x="678297" y="1472010"/>
            <a:ext cx="7200801" cy="52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079104" y="40466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Busca 8 fotos en internet y dime si la luz es artificial o natural y  la dirección que tiene la luz en tu imagen.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Esto son unos ejemplos para que veas como hacer el ejercicio.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528" y="548680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00392" y="3429000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00392" y="866329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3528" y="548680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47664" y="2507782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2120" y="2507782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47664" y="5949280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52120" y="5949280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3528" y="548680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47664" y="2507782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52120" y="2507782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47664" y="5949280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52120" y="5932766"/>
            <a:ext cx="2408116" cy="6001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Titulo: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Iluminación:</a:t>
            </a:r>
          </a:p>
          <a:p>
            <a:r>
              <a:rPr lang="es-ES" sz="1100" dirty="0" smtClean="0">
                <a:solidFill>
                  <a:schemeClr val="accent6">
                    <a:lumMod val="75000"/>
                  </a:schemeClr>
                </a:solidFill>
              </a:rPr>
              <a:t>Dirección:</a:t>
            </a:r>
            <a:endParaRPr lang="es-E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EJ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617" t="56719" r="55813" b="8023"/>
          <a:stretch/>
        </p:blipFill>
        <p:spPr bwMode="auto">
          <a:xfrm>
            <a:off x="5500223" y="980728"/>
            <a:ext cx="3635896" cy="463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730" t="12264" r="40320" b="46560"/>
          <a:stretch/>
        </p:blipFill>
        <p:spPr bwMode="auto">
          <a:xfrm>
            <a:off x="35496" y="116632"/>
            <a:ext cx="553171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8172400" y="5877272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16" t="10164" r="52723" b="58836"/>
          <a:stretch/>
        </p:blipFill>
        <p:spPr bwMode="auto">
          <a:xfrm>
            <a:off x="251520" y="44624"/>
            <a:ext cx="48515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2. Dibujando el volumen | Nombre de la unidad: Nombre del t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6045"/>
            <a:ext cx="4373250" cy="34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175347" y="5911707"/>
            <a:ext cx="755576" cy="7694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93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396</Words>
  <Application>Microsoft Office PowerPoint</Application>
  <PresentationFormat>Presentación en pantalla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Berlin Sans FB Demi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rayito</dc:creator>
  <cp:lastModifiedBy>usuario</cp:lastModifiedBy>
  <cp:revision>42</cp:revision>
  <dcterms:created xsi:type="dcterms:W3CDTF">2018-09-13T11:33:46Z</dcterms:created>
  <dcterms:modified xsi:type="dcterms:W3CDTF">2020-04-13T20:37:04Z</dcterms:modified>
</cp:coreProperties>
</file>