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5" r:id="rId2"/>
    <p:sldId id="306" r:id="rId3"/>
    <p:sldId id="307" r:id="rId4"/>
    <p:sldId id="297" r:id="rId5"/>
    <p:sldId id="298" r:id="rId6"/>
    <p:sldId id="300" r:id="rId7"/>
    <p:sldId id="301" r:id="rId8"/>
    <p:sldId id="302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197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82C81-C038-44FC-9D20-C87D348B3D0C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A71E3-3051-49BD-9D74-4AA94C9BF4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5237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A71E3-3051-49BD-9D74-4AA94C9BF4B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97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9789-C59B-44FC-9BF5-815360912BA4}" type="datetimeFigureOut">
              <a:rPr lang="es-ES" smtClean="0"/>
              <a:pPr/>
              <a:t>13/04/2020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838C-D107-41F2-A9BA-9E95035C3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9789-C59B-44FC-9BF5-815360912BA4}" type="datetimeFigureOut">
              <a:rPr lang="es-ES" smtClean="0"/>
              <a:pPr/>
              <a:t>13/04/2020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838C-D107-41F2-A9BA-9E95035C3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9789-C59B-44FC-9BF5-815360912BA4}" type="datetimeFigureOut">
              <a:rPr lang="es-ES" smtClean="0"/>
              <a:pPr/>
              <a:t>13/04/2020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838C-D107-41F2-A9BA-9E95035C3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9789-C59B-44FC-9BF5-815360912BA4}" type="datetimeFigureOut">
              <a:rPr lang="es-ES" smtClean="0"/>
              <a:pPr/>
              <a:t>13/04/2020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838C-D107-41F2-A9BA-9E95035C3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9789-C59B-44FC-9BF5-815360912BA4}" type="datetimeFigureOut">
              <a:rPr lang="es-ES" smtClean="0"/>
              <a:pPr/>
              <a:t>13/04/2020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838C-D107-41F2-A9BA-9E95035C3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9789-C59B-44FC-9BF5-815360912BA4}" type="datetimeFigureOut">
              <a:rPr lang="es-ES" smtClean="0"/>
              <a:pPr/>
              <a:t>13/04/2020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838C-D107-41F2-A9BA-9E95035C3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9789-C59B-44FC-9BF5-815360912BA4}" type="datetimeFigureOut">
              <a:rPr lang="es-ES" smtClean="0"/>
              <a:pPr/>
              <a:t>13/04/2020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838C-D107-41F2-A9BA-9E95035C3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9789-C59B-44FC-9BF5-815360912BA4}" type="datetimeFigureOut">
              <a:rPr lang="es-ES" smtClean="0"/>
              <a:pPr/>
              <a:t>13/04/2020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838C-D107-41F2-A9BA-9E95035C3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9789-C59B-44FC-9BF5-815360912BA4}" type="datetimeFigureOut">
              <a:rPr lang="es-ES" smtClean="0"/>
              <a:pPr/>
              <a:t>13/04/2020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838C-D107-41F2-A9BA-9E95035C3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9789-C59B-44FC-9BF5-815360912BA4}" type="datetimeFigureOut">
              <a:rPr lang="es-ES" smtClean="0"/>
              <a:pPr/>
              <a:t>13/04/2020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838C-D107-41F2-A9BA-9E95035C3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9789-C59B-44FC-9BF5-815360912BA4}" type="datetimeFigureOut">
              <a:rPr lang="es-ES" smtClean="0"/>
              <a:pPr/>
              <a:t>13/04/2020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838C-D107-41F2-A9BA-9E95035C3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19789-C59B-44FC-9BF5-815360912BA4}" type="datetimeFigureOut">
              <a:rPr lang="es-ES" smtClean="0"/>
              <a:pPr/>
              <a:t>13/04/2020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5838C-D107-41F2-A9BA-9E95035C3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useodelprado.e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z5QYn5r1j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RAe30VG5CI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1520" y="47667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La </a:t>
            </a:r>
            <a:r>
              <a:rPr lang="es-ES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lu</a:t>
            </a:r>
            <a:r>
              <a:rPr lang="es-ES" sz="54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z</a:t>
            </a:r>
            <a:r>
              <a:rPr lang="es-ES" sz="5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s-ES" sz="54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y la </a:t>
            </a:r>
            <a:r>
              <a:rPr lang="es-ES" sz="5400" dirty="0" smtClean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som</a:t>
            </a:r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Algerian" panose="04020705040A02060702" pitchFamily="82" charset="0"/>
              </a:rPr>
              <a:t>br</a:t>
            </a:r>
            <a:r>
              <a:rPr lang="es-ES" sz="5400" dirty="0" smtClean="0">
                <a:latin typeface="Algerian" panose="04020705040A02060702" pitchFamily="82" charset="0"/>
              </a:rPr>
              <a:t>a ii.</a:t>
            </a:r>
            <a:endParaRPr lang="es-ES" sz="5400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Disney Plus frente a Netflix: 4 motivos para darte ya de alta, y 4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60185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67544" y="1400002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Nombre y Apellidos:</a:t>
            </a:r>
            <a:endParaRPr lang="es-ES" sz="1400" dirty="0"/>
          </a:p>
        </p:txBody>
      </p:sp>
      <p:pic>
        <p:nvPicPr>
          <p:cNvPr id="5" name="Imagen 4" descr="https://ci6.googleusercontent.com/proxy/PAUChy8Dgryjg85CF0MgaYihnbPd9zpDg6yHJKvbMNCixrZTxMqYRzTnO2GegUdGTZiUU1WSYWBvXQ7MmA=s0-d-e1-ft#http://colegiolostilos.com/images/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0355" y="1226849"/>
            <a:ext cx="1592580" cy="64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628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0247" t="56224" r="26366" b="8598"/>
          <a:stretch/>
        </p:blipFill>
        <p:spPr bwMode="auto">
          <a:xfrm>
            <a:off x="107504" y="1556792"/>
            <a:ext cx="89524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1079104" y="40466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Busca un cuadro en la web del Museo del Prado </a:t>
            </a:r>
          </a:p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y realiza un ficha como  en el ejemplo.</a:t>
            </a:r>
          </a:p>
          <a:p>
            <a:r>
              <a:rPr lang="es-ES" dirty="0">
                <a:hlinkClick r:id="rId4"/>
              </a:rPr>
              <a:t>https://www.museodelprado.es/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05710" y="558553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175347" y="5911707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5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79712" y="26064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Pega  aquí tu obra elegida y su ficha.</a:t>
            </a:r>
            <a:endParaRPr lang="es-ES" sz="2400" dirty="0">
              <a:solidFill>
                <a:schemeClr val="accent5">
                  <a:lumMod val="60000"/>
                  <a:lumOff val="4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51520" y="260648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175347" y="5911707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EJ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4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 searched for windows with neighbors. residential exterior 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510" y="3193363"/>
            <a:ext cx="2252616" cy="314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zy At Appartement Window - Download Free Vectors, Clipar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617" y="444856"/>
            <a:ext cx="2546518" cy="254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a pareja viendo la película Vector - Descargar Vectores Grati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6992"/>
            <a:ext cx="3458001" cy="242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entanas con vecinos | Vector Premi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5" y="3193363"/>
            <a:ext cx="2334529" cy="311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35186" y="1124744"/>
            <a:ext cx="5616624" cy="1846659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Ahora , vamos a ser artistas, la luz expresa muchas cosas, esto unido al elemento de la ventana , ya sea desde el interior o desde otra ventana exterior, que ahora nos es tan familiar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Os pido un dibujo con la técnica que queráis , que tenga sensación de luz y sombras, y que contemos algo de lo que vemos desde nuestra ventana o dentro de ellas.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Intentar que la foto sea buena y este enfocada.</a:t>
            </a:r>
            <a:endParaRPr lang="es-ES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23528" y="260648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175347" y="5911707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EJ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6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23528" y="260648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059832" y="476091"/>
            <a:ext cx="2395397" cy="338554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Aquí vuestro dibujo.</a:t>
            </a:r>
            <a:endParaRPr lang="es-ES" sz="1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8175347" y="5911707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EJ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33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23528" y="260648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059832" y="476091"/>
            <a:ext cx="3312368" cy="52322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Dibujando con Luz</a:t>
            </a:r>
            <a:endParaRPr lang="es-ES" sz="2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67544" y="1762681"/>
            <a:ext cx="8136904" cy="4062651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 metes en las opciones de la cámara del móvil, tengo que ponerla en manual o en algunos móviles pone pro.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 abren más opciones , tenéis que buscar ISO y  TIEMPO o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alomejor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aparece con una 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ISO, es la sensibilidad a la luz que tendrá vuestra cámara en ese momento, ponerla al numero más pequeño que tenga.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 O TIEMPO. Es el tiempo que tendréis para dibujar  con la linterna, mientras dure cogiendo información.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 que vais  a hacer es un foto larga de tiempo, importante que el móvil no se mueva, que estéis a oscuras o bastante oscuro, ponerlo a 8 segundo o 16, depende del dibujo que queráis hacer con la linterna.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 que si escribís recordar hacerlo invertido o en espejo para que se lea.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¡</a:t>
            </a:r>
            <a:r>
              <a:rPr lang="es-E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Suerte!</a:t>
            </a:r>
            <a:endParaRPr lang="es-E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8175347" y="5911707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13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23528" y="260648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059832" y="476091"/>
            <a:ext cx="3312368" cy="523220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Dibujando con Luz</a:t>
            </a:r>
            <a:endParaRPr lang="es-ES" sz="2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48790" y="1412776"/>
            <a:ext cx="4102164" cy="147732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Esta técnica se llama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ligth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painting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 la vamos a realizar tipo experimento.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¿QUE NECESITO?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 MOVIL Y UNA LINTERNA.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ENERGIA Y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GANAS.descxz</a:t>
            </a:r>
            <a:endParaRPr lang="es-E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9" t="19078" r="29039"/>
          <a:stretch/>
        </p:blipFill>
        <p:spPr>
          <a:xfrm>
            <a:off x="4767953" y="1412776"/>
            <a:ext cx="3983422" cy="514243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48790" y="3958368"/>
            <a:ext cx="4102164" cy="3693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Esta es mi foto , LOS TILOS +.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51520" y="4523880"/>
            <a:ext cx="4104456" cy="20313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hlinkClick r:id="rId3"/>
              </a:rPr>
              <a:t>ESTE ES UN ENLACE, PARA UNA EXPLICACIÓN DE COMO SE HACE UN LIGTH PAINTING CON EL MOVIL</a:t>
            </a:r>
          </a:p>
          <a:p>
            <a:pPr algn="ctr"/>
            <a:endParaRPr lang="es-ES" sz="1400" dirty="0">
              <a:hlinkClick r:id="rId3"/>
            </a:endParaRPr>
          </a:p>
          <a:p>
            <a:pPr algn="ctr"/>
            <a:r>
              <a:rPr lang="es-ES" sz="1400" dirty="0" smtClean="0">
                <a:hlinkClick r:id="rId3"/>
              </a:rPr>
              <a:t>https</a:t>
            </a:r>
            <a:r>
              <a:rPr lang="es-ES" sz="1400" dirty="0">
                <a:hlinkClick r:id="rId3"/>
              </a:rPr>
              <a:t>://</a:t>
            </a:r>
            <a:r>
              <a:rPr lang="es-ES" sz="1400" dirty="0" smtClean="0">
                <a:hlinkClick r:id="rId3"/>
              </a:rPr>
              <a:t>www.youtube.com/watch?v=Cz5QYn5r1js</a:t>
            </a:r>
            <a:endParaRPr lang="es-ES" sz="1400" dirty="0" smtClean="0"/>
          </a:p>
          <a:p>
            <a:pPr algn="ctr"/>
            <a:r>
              <a:rPr lang="es-E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Este enlace </a:t>
            </a:r>
            <a:r>
              <a:rPr lang="es-E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espra</a:t>
            </a:r>
            <a:r>
              <a:rPr lang="es-E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que os </a:t>
            </a:r>
            <a:r>
              <a:rPr lang="es-E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inspireis</a:t>
            </a:r>
            <a:r>
              <a:rPr lang="es-E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y además de utilizar esta técnica  el artista  utiliza el stop </a:t>
            </a:r>
            <a:r>
              <a:rPr lang="es-E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motion</a:t>
            </a:r>
            <a:r>
              <a:rPr lang="es-E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para crea sus videos y dar vida </a:t>
            </a:r>
            <a:r>
              <a:rPr lang="es-E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asus</a:t>
            </a:r>
            <a:r>
              <a:rPr lang="es-E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creaciones.</a:t>
            </a:r>
          </a:p>
          <a:p>
            <a:pPr algn="ctr"/>
            <a:r>
              <a:rPr lang="es-ES" sz="1400" dirty="0" smtClean="0">
                <a:hlinkClick r:id="rId4"/>
              </a:rPr>
              <a:t>https://www.youtube.com/watch?v=RAe30VG5CI4</a:t>
            </a:r>
            <a:endParaRPr lang="es-ES" sz="1400" dirty="0" smtClean="0"/>
          </a:p>
          <a:p>
            <a:pPr algn="ctr"/>
            <a:endParaRPr lang="es-ES" sz="1400" dirty="0" smtClean="0"/>
          </a:p>
        </p:txBody>
      </p:sp>
      <p:sp>
        <p:nvSpPr>
          <p:cNvPr id="12" name="CuadroTexto 11"/>
          <p:cNvSpPr txBox="1"/>
          <p:nvPr/>
        </p:nvSpPr>
        <p:spPr>
          <a:xfrm>
            <a:off x="8244408" y="203492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EJ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65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23528" y="260648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555776" y="404664"/>
            <a:ext cx="3744416" cy="338554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Aquí vuestra FOTO DE LIGTH PAINTING.</a:t>
            </a:r>
            <a:endParaRPr lang="es-ES" sz="1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175347" y="5911707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EJ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03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394</Words>
  <Application>Microsoft Office PowerPoint</Application>
  <PresentationFormat>Presentación en pantalla (4:3)</PresentationFormat>
  <Paragraphs>45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Algerian</vt:lpstr>
      <vt:lpstr>Arial</vt:lpstr>
      <vt:lpstr>Berlin Sans FB Demi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rayito</dc:creator>
  <cp:lastModifiedBy>usuario</cp:lastModifiedBy>
  <cp:revision>41</cp:revision>
  <dcterms:created xsi:type="dcterms:W3CDTF">2018-09-13T11:33:46Z</dcterms:created>
  <dcterms:modified xsi:type="dcterms:W3CDTF">2020-04-13T20:30:31Z</dcterms:modified>
</cp:coreProperties>
</file>