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sldIdLst>
    <p:sldId id="261" r:id="rId2"/>
    <p:sldId id="256" r:id="rId3"/>
    <p:sldId id="257" r:id="rId4"/>
    <p:sldId id="264" r:id="rId5"/>
    <p:sldId id="267" r:id="rId6"/>
    <p:sldId id="260" r:id="rId7"/>
    <p:sldId id="263" r:id="rId8"/>
    <p:sldId id="268" r:id="rId9"/>
    <p:sldId id="269" r:id="rId10"/>
    <p:sldId id="270" r:id="rId11"/>
    <p:sldId id="272" r:id="rId12"/>
    <p:sldId id="271"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60"/>
  </p:normalViewPr>
  <p:slideViewPr>
    <p:cSldViewPr snapToGrid="0">
      <p:cViewPr varScale="1">
        <p:scale>
          <a:sx n="114" d="100"/>
          <a:sy n="114" d="100"/>
        </p:scale>
        <p:origin x="4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EA9341ED-F848-4E6F-890D-6D9E858C4264}" type="datetimeFigureOut">
              <a:rPr lang="es-ES" smtClean="0"/>
              <a:t>24/03/2020</a:t>
            </a:fld>
            <a:endParaRPr lang="es-E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s-E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578B2B3-5E3C-4688-9FBE-341233F4C5FE}" type="slidenum">
              <a:rPr lang="es-ES" smtClean="0"/>
              <a:t>‹Nº›</a:t>
            </a:fld>
            <a:endParaRPr lang="es-E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613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A9341ED-F848-4E6F-890D-6D9E858C4264}" type="datetimeFigureOut">
              <a:rPr lang="es-ES" smtClean="0"/>
              <a:t>24/03/2020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578B2B3-5E3C-4688-9FBE-341233F4C5FE}" type="slidenum">
              <a:rPr lang="es-ES" smtClean="0"/>
              <a:t>‹Nº›</a:t>
            </a:fld>
            <a:endParaRPr lang="es-ES"/>
          </a:p>
        </p:txBody>
      </p:sp>
    </p:spTree>
    <p:extLst>
      <p:ext uri="{BB962C8B-B14F-4D97-AF65-F5344CB8AC3E}">
        <p14:creationId xmlns:p14="http://schemas.microsoft.com/office/powerpoint/2010/main" val="2844653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A9341ED-F848-4E6F-890D-6D9E858C4264}" type="datetimeFigureOut">
              <a:rPr lang="es-ES" smtClean="0"/>
              <a:t>24/03/2020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578B2B3-5E3C-4688-9FBE-341233F4C5FE}" type="slidenum">
              <a:rPr lang="es-ES" smtClean="0"/>
              <a:t>‹Nº›</a:t>
            </a:fld>
            <a:endParaRPr lang="es-ES"/>
          </a:p>
        </p:txBody>
      </p:sp>
    </p:spTree>
    <p:extLst>
      <p:ext uri="{BB962C8B-B14F-4D97-AF65-F5344CB8AC3E}">
        <p14:creationId xmlns:p14="http://schemas.microsoft.com/office/powerpoint/2010/main" val="212092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A9341ED-F848-4E6F-890D-6D9E858C4264}" type="datetimeFigureOut">
              <a:rPr lang="es-ES" smtClean="0"/>
              <a:t>24/03/2020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578B2B3-5E3C-4688-9FBE-341233F4C5FE}" type="slidenum">
              <a:rPr lang="es-ES" smtClean="0"/>
              <a:t>‹Nº›</a:t>
            </a:fld>
            <a:endParaRPr lang="es-ES"/>
          </a:p>
        </p:txBody>
      </p:sp>
    </p:spTree>
    <p:extLst>
      <p:ext uri="{BB962C8B-B14F-4D97-AF65-F5344CB8AC3E}">
        <p14:creationId xmlns:p14="http://schemas.microsoft.com/office/powerpoint/2010/main" val="657822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EA9341ED-F848-4E6F-890D-6D9E858C4264}" type="datetimeFigureOut">
              <a:rPr lang="es-ES" smtClean="0"/>
              <a:t>24/03/2020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578B2B3-5E3C-4688-9FBE-341233F4C5FE}" type="slidenum">
              <a:rPr lang="es-ES" smtClean="0"/>
              <a:t>‹Nº›</a:t>
            </a:fld>
            <a:endParaRPr lang="es-E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396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A9341ED-F848-4E6F-890D-6D9E858C4264}" type="datetimeFigureOut">
              <a:rPr lang="es-ES" smtClean="0"/>
              <a:t>24/03/2020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578B2B3-5E3C-4688-9FBE-341233F4C5FE}" type="slidenum">
              <a:rPr lang="es-ES" smtClean="0"/>
              <a:t>‹Nº›</a:t>
            </a:fld>
            <a:endParaRPr lang="es-ES"/>
          </a:p>
        </p:txBody>
      </p:sp>
    </p:spTree>
    <p:extLst>
      <p:ext uri="{BB962C8B-B14F-4D97-AF65-F5344CB8AC3E}">
        <p14:creationId xmlns:p14="http://schemas.microsoft.com/office/powerpoint/2010/main" val="82502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A9341ED-F848-4E6F-890D-6D9E858C4264}" type="datetimeFigureOut">
              <a:rPr lang="es-ES" smtClean="0"/>
              <a:t>24/03/2020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578B2B3-5E3C-4688-9FBE-341233F4C5FE}" type="slidenum">
              <a:rPr lang="es-ES" smtClean="0"/>
              <a:t>‹Nº›</a:t>
            </a:fld>
            <a:endParaRPr lang="es-ES"/>
          </a:p>
        </p:txBody>
      </p:sp>
    </p:spTree>
    <p:extLst>
      <p:ext uri="{BB962C8B-B14F-4D97-AF65-F5344CB8AC3E}">
        <p14:creationId xmlns:p14="http://schemas.microsoft.com/office/powerpoint/2010/main" val="1654054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A9341ED-F848-4E6F-890D-6D9E858C4264}" type="datetimeFigureOut">
              <a:rPr lang="es-ES" smtClean="0"/>
              <a:t>24/03/2020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578B2B3-5E3C-4688-9FBE-341233F4C5FE}" type="slidenum">
              <a:rPr lang="es-ES" smtClean="0"/>
              <a:t>‹Nº›</a:t>
            </a:fld>
            <a:endParaRPr lang="es-ES"/>
          </a:p>
        </p:txBody>
      </p:sp>
    </p:spTree>
    <p:extLst>
      <p:ext uri="{BB962C8B-B14F-4D97-AF65-F5344CB8AC3E}">
        <p14:creationId xmlns:p14="http://schemas.microsoft.com/office/powerpoint/2010/main" val="361263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341ED-F848-4E6F-890D-6D9E858C4264}" type="datetimeFigureOut">
              <a:rPr lang="es-ES" smtClean="0"/>
              <a:t>24/03/2020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578B2B3-5E3C-4688-9FBE-341233F4C5FE}" type="slidenum">
              <a:rPr lang="es-ES" smtClean="0"/>
              <a:t>‹Nº›</a:t>
            </a:fld>
            <a:endParaRPr lang="es-ES"/>
          </a:p>
        </p:txBody>
      </p:sp>
    </p:spTree>
    <p:extLst>
      <p:ext uri="{BB962C8B-B14F-4D97-AF65-F5344CB8AC3E}">
        <p14:creationId xmlns:p14="http://schemas.microsoft.com/office/powerpoint/2010/main" val="193483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EA9341ED-F848-4E6F-890D-6D9E858C4264}" type="datetimeFigureOut">
              <a:rPr lang="es-ES" smtClean="0"/>
              <a:t>24/03/2020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578B2B3-5E3C-4688-9FBE-341233F4C5FE}" type="slidenum">
              <a:rPr lang="es-ES" smtClean="0"/>
              <a:t>‹Nº›</a:t>
            </a:fld>
            <a:endParaRPr lang="es-ES"/>
          </a:p>
        </p:txBody>
      </p:sp>
    </p:spTree>
    <p:extLst>
      <p:ext uri="{BB962C8B-B14F-4D97-AF65-F5344CB8AC3E}">
        <p14:creationId xmlns:p14="http://schemas.microsoft.com/office/powerpoint/2010/main" val="272421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EA9341ED-F848-4E6F-890D-6D9E858C4264}" type="datetimeFigureOut">
              <a:rPr lang="es-ES" smtClean="0"/>
              <a:t>24/03/2020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578B2B3-5E3C-4688-9FBE-341233F4C5FE}" type="slidenum">
              <a:rPr lang="es-ES" smtClean="0"/>
              <a:t>‹Nº›</a:t>
            </a:fld>
            <a:endParaRPr lang="es-ES"/>
          </a:p>
        </p:txBody>
      </p:sp>
    </p:spTree>
    <p:extLst>
      <p:ext uri="{BB962C8B-B14F-4D97-AF65-F5344CB8AC3E}">
        <p14:creationId xmlns:p14="http://schemas.microsoft.com/office/powerpoint/2010/main" val="1116938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EA9341ED-F848-4E6F-890D-6D9E858C4264}" type="datetimeFigureOut">
              <a:rPr lang="es-ES" smtClean="0"/>
              <a:t>24/03/2020</a:t>
            </a:fld>
            <a:endParaRPr lang="es-E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s-E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5578B2B3-5E3C-4688-9FBE-341233F4C5FE}" type="slidenum">
              <a:rPr lang="es-ES" smtClean="0"/>
              <a:t>‹Nº›</a:t>
            </a:fld>
            <a:endParaRPr lang="es-ES"/>
          </a:p>
        </p:txBody>
      </p:sp>
    </p:spTree>
    <p:extLst>
      <p:ext uri="{BB962C8B-B14F-4D97-AF65-F5344CB8AC3E}">
        <p14:creationId xmlns:p14="http://schemas.microsoft.com/office/powerpoint/2010/main" val="4272592327"/>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Resultado de imagen de van gogh citas color"/>
          <p:cNvPicPr>
            <a:picLocks noChangeAspect="1" noChangeArrowheads="1"/>
          </p:cNvPicPr>
          <p:nvPr/>
        </p:nvPicPr>
        <p:blipFill rotWithShape="1">
          <a:blip r:embed="rId2">
            <a:extLst>
              <a:ext uri="{28A0092B-C50C-407E-A947-70E740481C1C}">
                <a14:useLocalDpi xmlns:a14="http://schemas.microsoft.com/office/drawing/2010/main" val="0"/>
              </a:ext>
            </a:extLst>
          </a:blip>
          <a:srcRect b="48515"/>
          <a:stretch/>
        </p:blipFill>
        <p:spPr bwMode="auto">
          <a:xfrm>
            <a:off x="1627463" y="397810"/>
            <a:ext cx="8930159" cy="607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04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de ventana ar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67593">
            <a:off x="612131" y="2756987"/>
            <a:ext cx="2596992" cy="357943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sultado de imagen de ventana ar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254831">
            <a:off x="6563664" y="3005593"/>
            <a:ext cx="2887552" cy="325868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Resultado de imagen de ventana ar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30531">
            <a:off x="2836824" y="550076"/>
            <a:ext cx="3612494" cy="304210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Resultado de imagen de ventana impresionista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54593">
            <a:off x="9021458" y="442906"/>
            <a:ext cx="2395957" cy="358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179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634767"/>
            <a:ext cx="9875520" cy="1356360"/>
          </a:xfrm>
        </p:spPr>
        <p:txBody>
          <a:bodyPr>
            <a:normAutofit/>
          </a:bodyPr>
          <a:lstStyle/>
          <a:p>
            <a:r>
              <a:rPr lang="es-ES" sz="8000" dirty="0" smtClean="0"/>
              <a:t>Os dejo esta ventana .</a:t>
            </a:r>
            <a:endParaRPr lang="es-ES" sz="8000" dirty="0"/>
          </a:p>
        </p:txBody>
      </p:sp>
    </p:spTree>
    <p:extLst>
      <p:ext uri="{BB962C8B-B14F-4D97-AF65-F5344CB8AC3E}">
        <p14:creationId xmlns:p14="http://schemas.microsoft.com/office/powerpoint/2010/main" val="2049518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Resultado de imagen de mi ventana dibujo"/>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015232" y="-783762"/>
            <a:ext cx="6183905" cy="8405769"/>
          </a:xfrm>
          <a:prstGeom prst="rect">
            <a:avLst/>
          </a:prstGeom>
          <a:noFill/>
          <a:ln>
            <a:noFill/>
          </a:ln>
        </p:spPr>
      </p:pic>
    </p:spTree>
    <p:extLst>
      <p:ext uri="{BB962C8B-B14F-4D97-AF65-F5344CB8AC3E}">
        <p14:creationId xmlns:p14="http://schemas.microsoft.com/office/powerpoint/2010/main" val="2406832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7456" y="2446478"/>
            <a:ext cx="7766936" cy="1646302"/>
          </a:xfrm>
        </p:spPr>
        <p:txBody>
          <a:bodyPr>
            <a:normAutofit fontScale="90000"/>
          </a:bodyPr>
          <a:lstStyle/>
          <a:p>
            <a:r>
              <a:rPr lang="es-ES" sz="8000" dirty="0" smtClean="0"/>
              <a:t>Colores contrastes </a:t>
            </a:r>
            <a:endParaRPr lang="es-ES" sz="8000" dirty="0"/>
          </a:p>
        </p:txBody>
      </p:sp>
      <p:pic>
        <p:nvPicPr>
          <p:cNvPr id="1026" name="Picture 2" descr="Resultado de imagen de van go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9251" y="987932"/>
            <a:ext cx="4594019" cy="45633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de van gogh citas color"/>
          <p:cNvPicPr>
            <a:picLocks noChangeAspect="1" noChangeArrowheads="1"/>
          </p:cNvPicPr>
          <p:nvPr/>
        </p:nvPicPr>
        <p:blipFill rotWithShape="1">
          <a:blip r:embed="rId3">
            <a:extLst>
              <a:ext uri="{28A0092B-C50C-407E-A947-70E740481C1C}">
                <a14:useLocalDpi xmlns:a14="http://schemas.microsoft.com/office/drawing/2010/main" val="0"/>
              </a:ext>
            </a:extLst>
          </a:blip>
          <a:srcRect l="-79117" t="-89077" r="36113" b="115865"/>
          <a:stretch/>
        </p:blipFill>
        <p:spPr bwMode="auto">
          <a:xfrm>
            <a:off x="155575" y="-5037137"/>
            <a:ext cx="7000875" cy="5373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356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22474" y="338885"/>
            <a:ext cx="8911687" cy="1280890"/>
          </a:xfrm>
        </p:spPr>
        <p:txBody>
          <a:bodyPr>
            <a:normAutofit fontScale="90000"/>
          </a:bodyPr>
          <a:lstStyle/>
          <a:p>
            <a:r>
              <a:rPr lang="es-ES" dirty="0" smtClean="0"/>
              <a:t>Un artista qué trabajó con los colores contrastes fue </a:t>
            </a:r>
            <a:r>
              <a:rPr lang="es-ES" dirty="0" err="1" smtClean="0"/>
              <a:t>Vincent</a:t>
            </a:r>
            <a:r>
              <a:rPr lang="es-ES" dirty="0" smtClean="0"/>
              <a:t> Van Gogh.</a:t>
            </a:r>
            <a:endParaRPr lang="es-ES" dirty="0"/>
          </a:p>
        </p:txBody>
      </p:sp>
      <p:pic>
        <p:nvPicPr>
          <p:cNvPr id="2050" name="Picture 2" descr="Resultado de imagen de van go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666" y="1711354"/>
            <a:ext cx="3638052" cy="459921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de van gogh citas 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6927" y="1551963"/>
            <a:ext cx="4529021" cy="452902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4479721" y="2474752"/>
            <a:ext cx="2348918" cy="2677656"/>
          </a:xfrm>
          <a:prstGeom prst="rect">
            <a:avLst/>
          </a:prstGeom>
          <a:noFill/>
        </p:spPr>
        <p:txBody>
          <a:bodyPr wrap="square" rtlCol="0">
            <a:spAutoFit/>
          </a:bodyPr>
          <a:lstStyle/>
          <a:p>
            <a:pPr algn="ctr"/>
            <a:r>
              <a:rPr lang="es-ES" sz="2400" b="1" dirty="0" smtClean="0"/>
              <a:t>En algunas de sus obras predominaba los azules por encima de los naranjas o viceversa</a:t>
            </a:r>
            <a:r>
              <a:rPr lang="es-ES" dirty="0" smtClean="0"/>
              <a:t>.</a:t>
            </a:r>
            <a:endParaRPr lang="es-ES" dirty="0"/>
          </a:p>
        </p:txBody>
      </p:sp>
    </p:spTree>
    <p:extLst>
      <p:ext uri="{BB962C8B-B14F-4D97-AF65-F5344CB8AC3E}">
        <p14:creationId xmlns:p14="http://schemas.microsoft.com/office/powerpoint/2010/main" val="1503371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3609" y="2413233"/>
            <a:ext cx="9875520" cy="1356360"/>
          </a:xfrm>
        </p:spPr>
        <p:txBody>
          <a:bodyPr>
            <a:noAutofit/>
          </a:bodyPr>
          <a:lstStyle/>
          <a:p>
            <a:pPr algn="ctr"/>
            <a:r>
              <a:rPr lang="es-ES" sz="6000" dirty="0" smtClean="0"/>
              <a:t>PROPUESTA DE TRABAJO PARA ENTREGAR </a:t>
            </a:r>
            <a:br>
              <a:rPr lang="es-ES" sz="6000" dirty="0" smtClean="0"/>
            </a:br>
            <a:r>
              <a:rPr lang="es-ES" sz="6000" dirty="0" smtClean="0"/>
              <a:t>EL 9 DE Abril .</a:t>
            </a:r>
            <a:br>
              <a:rPr lang="es-ES" sz="6000" dirty="0" smtClean="0"/>
            </a:br>
            <a:r>
              <a:rPr lang="es-ES" dirty="0" smtClean="0">
                <a:solidFill>
                  <a:schemeClr val="accent2">
                    <a:lumMod val="75000"/>
                  </a:schemeClr>
                </a:solidFill>
              </a:rPr>
              <a:t>EPV</a:t>
            </a:r>
            <a:br>
              <a:rPr lang="es-ES" dirty="0" smtClean="0">
                <a:solidFill>
                  <a:schemeClr val="accent2">
                    <a:lumMod val="75000"/>
                  </a:schemeClr>
                </a:solidFill>
              </a:rPr>
            </a:br>
            <a:r>
              <a:rPr lang="es-ES" dirty="0" smtClean="0">
                <a:solidFill>
                  <a:schemeClr val="accent2">
                    <a:lumMod val="75000"/>
                  </a:schemeClr>
                </a:solidFill>
              </a:rPr>
              <a:t>Educación plástica y visual</a:t>
            </a:r>
            <a:endParaRPr lang="es-ES" dirty="0">
              <a:solidFill>
                <a:schemeClr val="accent2">
                  <a:lumMod val="75000"/>
                </a:schemeClr>
              </a:solidFill>
            </a:endParaRPr>
          </a:p>
        </p:txBody>
      </p:sp>
    </p:spTree>
    <p:extLst>
      <p:ext uri="{BB962C8B-B14F-4D97-AF65-F5344CB8AC3E}">
        <p14:creationId xmlns:p14="http://schemas.microsoft.com/office/powerpoint/2010/main" val="2060496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Resultado de imagen de mi ventana dibujo"/>
          <p:cNvPicPr/>
          <p:nvPr/>
        </p:nvPicPr>
        <p:blipFill>
          <a:blip r:embed="rId2">
            <a:extLst>
              <a:ext uri="{28A0092B-C50C-407E-A947-70E740481C1C}">
                <a14:useLocalDpi xmlns:a14="http://schemas.microsoft.com/office/drawing/2010/main" val="0"/>
              </a:ext>
            </a:extLst>
          </a:blip>
          <a:srcRect/>
          <a:stretch>
            <a:fillRect/>
          </a:stretch>
        </p:blipFill>
        <p:spPr bwMode="auto">
          <a:xfrm>
            <a:off x="294622" y="691345"/>
            <a:ext cx="4680050" cy="5449396"/>
          </a:xfrm>
          <a:prstGeom prst="rect">
            <a:avLst/>
          </a:prstGeom>
          <a:noFill/>
          <a:ln>
            <a:noFill/>
          </a:ln>
        </p:spPr>
      </p:pic>
      <p:sp>
        <p:nvSpPr>
          <p:cNvPr id="4" name="CuadroTexto 3"/>
          <p:cNvSpPr txBox="1"/>
          <p:nvPr/>
        </p:nvSpPr>
        <p:spPr>
          <a:xfrm>
            <a:off x="5159228" y="595618"/>
            <a:ext cx="6644081" cy="5016758"/>
          </a:xfrm>
          <a:prstGeom prst="rect">
            <a:avLst/>
          </a:prstGeom>
          <a:noFill/>
          <a:ln w="28575">
            <a:solidFill>
              <a:schemeClr val="tx1"/>
            </a:solidFill>
          </a:ln>
        </p:spPr>
        <p:txBody>
          <a:bodyPr wrap="square" rtlCol="0">
            <a:spAutoFit/>
          </a:bodyPr>
          <a:lstStyle/>
          <a:p>
            <a:r>
              <a:rPr lang="es-ES" sz="4000" b="1" dirty="0">
                <a:ln w="22225">
                  <a:solidFill>
                    <a:schemeClr val="accent2"/>
                  </a:solidFill>
                  <a:prstDash val="solid"/>
                </a:ln>
                <a:solidFill>
                  <a:schemeClr val="accent2">
                    <a:lumMod val="40000"/>
                    <a:lumOff val="60000"/>
                  </a:schemeClr>
                </a:solidFill>
              </a:rPr>
              <a:t>DESDE MI VENTANA</a:t>
            </a:r>
          </a:p>
          <a:p>
            <a:pPr marL="285750" indent="-285750">
              <a:buFont typeface="Arial" panose="020B0604020202020204" pitchFamily="34" charset="0"/>
              <a:buChar char="•"/>
            </a:pPr>
            <a:r>
              <a:rPr lang="es-ES" sz="2000" dirty="0"/>
              <a:t>DIBUJAMOS UNA </a:t>
            </a:r>
            <a:r>
              <a:rPr lang="es-ES" sz="2000" dirty="0" smtClean="0"/>
              <a:t>VENTANA.</a:t>
            </a:r>
          </a:p>
          <a:p>
            <a:r>
              <a:rPr lang="es-ES" sz="2000" dirty="0" smtClean="0"/>
              <a:t> </a:t>
            </a:r>
            <a:r>
              <a:rPr lang="es-ES" sz="2000" dirty="0">
                <a:latin typeface="Bahnschrift Condensed" panose="020B0502040204020203" pitchFamily="34" charset="0"/>
              </a:rPr>
              <a:t>LA PODEÍS </a:t>
            </a:r>
            <a:r>
              <a:rPr lang="es-ES" sz="2000" dirty="0" smtClean="0">
                <a:latin typeface="Bahnschrift Condensed" panose="020B0502040204020203" pitchFamily="34" charset="0"/>
              </a:rPr>
              <a:t>SACAR </a:t>
            </a:r>
            <a:r>
              <a:rPr lang="es-ES" sz="2000" dirty="0">
                <a:latin typeface="Bahnschrift Condensed" panose="020B0502040204020203" pitchFamily="34" charset="0"/>
              </a:rPr>
              <a:t>DE INTENET, </a:t>
            </a:r>
            <a:r>
              <a:rPr lang="es-ES" sz="2000" dirty="0" smtClean="0">
                <a:latin typeface="Bahnschrift Condensed" panose="020B0502040204020203" pitchFamily="34" charset="0"/>
              </a:rPr>
              <a:t> HAY </a:t>
            </a:r>
            <a:r>
              <a:rPr lang="es-ES" sz="2000" dirty="0">
                <a:latin typeface="Bahnschrift Condensed" panose="020B0502040204020203" pitchFamily="34" charset="0"/>
              </a:rPr>
              <a:t>MIL VENTANITAS CHULAS</a:t>
            </a:r>
            <a:r>
              <a:rPr lang="es-ES" sz="2000" dirty="0" smtClean="0">
                <a:latin typeface="Bahnschrift Condensed" panose="020B0502040204020203" pitchFamily="34" charset="0"/>
              </a:rPr>
              <a:t>.</a:t>
            </a:r>
          </a:p>
          <a:p>
            <a:endParaRPr lang="es-ES" sz="2000" dirty="0"/>
          </a:p>
          <a:p>
            <a:pPr marL="285750" indent="-285750">
              <a:buFont typeface="Arial" panose="020B0604020202020204" pitchFamily="34" charset="0"/>
              <a:buChar char="•"/>
            </a:pPr>
            <a:r>
              <a:rPr lang="es-ES" sz="2000" dirty="0"/>
              <a:t>EN EL HUECO OS PIDO QUE </a:t>
            </a:r>
            <a:r>
              <a:rPr lang="es-ES" sz="2000" dirty="0" smtClean="0"/>
              <a:t>DIBUJEMOS </a:t>
            </a:r>
            <a:r>
              <a:rPr lang="es-ES" sz="2000" dirty="0"/>
              <a:t>LO QUE VEMOS DESDE NUESTRA VENTANA EN ESTA SITAUCIÓN QUE NOS HA TOCADO VIVIR, ALGO EXTRAÑA</a:t>
            </a:r>
            <a:r>
              <a:rPr lang="es-ES" sz="2000" dirty="0" smtClean="0"/>
              <a:t>.</a:t>
            </a:r>
          </a:p>
          <a:p>
            <a:endParaRPr lang="es-ES" sz="2000" dirty="0" smtClean="0"/>
          </a:p>
          <a:p>
            <a:pPr marL="285750" indent="-285750">
              <a:buFont typeface="Arial" panose="020B0604020202020204" pitchFamily="34" charset="0"/>
              <a:buChar char="•"/>
            </a:pPr>
            <a:r>
              <a:rPr lang="es-ES" sz="2000" dirty="0" smtClean="0">
                <a:solidFill>
                  <a:schemeClr val="accent1">
                    <a:lumMod val="75000"/>
                  </a:schemeClr>
                </a:solidFill>
              </a:rPr>
              <a:t>También se completa lo que sería el interior de nuestra casa, decoración ,hermanos, </a:t>
            </a:r>
            <a:r>
              <a:rPr lang="es-ES" sz="2000" dirty="0" err="1" smtClean="0">
                <a:solidFill>
                  <a:schemeClr val="accent1">
                    <a:lumMod val="75000"/>
                  </a:schemeClr>
                </a:solidFill>
              </a:rPr>
              <a:t>etc</a:t>
            </a:r>
            <a:endParaRPr lang="es-ES" sz="2000" dirty="0" smtClean="0">
              <a:solidFill>
                <a:schemeClr val="accent1">
                  <a:lumMod val="75000"/>
                </a:schemeClr>
              </a:solidFill>
            </a:endParaRPr>
          </a:p>
          <a:p>
            <a:endParaRPr lang="es-ES" sz="2000" dirty="0"/>
          </a:p>
          <a:p>
            <a:pPr marL="285750" indent="-285750">
              <a:buFont typeface="Arial" panose="020B0604020202020204" pitchFamily="34" charset="0"/>
              <a:buChar char="•"/>
            </a:pPr>
            <a:r>
              <a:rPr lang="es-ES" sz="2000" dirty="0">
                <a:latin typeface="Bahnschrift Condensed" panose="020B0502040204020203" pitchFamily="34" charset="0"/>
              </a:rPr>
              <a:t>VAMOS A EXPRESAR A TRAVÉS DE ESTE DIBUJO LO QUE CADA UNA QUIERA, PUEDE SER LO QUE VEMOS POR LA MAÑANA AL DESPERTAR, PUEDE SER LO QUE NOS GUSTARÍA VER, PUEDES SER LO QUE VEMOS A LAS OCHO DE LA TARDE</a:t>
            </a:r>
            <a:r>
              <a:rPr lang="es-ES" sz="2000" dirty="0" smtClean="0">
                <a:latin typeface="Bahnschrift Condensed" panose="020B0502040204020203" pitchFamily="34" charset="0"/>
              </a:rPr>
              <a:t>, LO QUE  QUERAÍS.</a:t>
            </a:r>
            <a:endParaRPr lang="es-ES" sz="2000" dirty="0">
              <a:latin typeface="Bahnschrift Condensed" panose="020B0502040204020203" pitchFamily="34" charset="0"/>
            </a:endParaRPr>
          </a:p>
        </p:txBody>
      </p:sp>
    </p:spTree>
    <p:extLst>
      <p:ext uri="{BB962C8B-B14F-4D97-AF65-F5344CB8AC3E}">
        <p14:creationId xmlns:p14="http://schemas.microsoft.com/office/powerpoint/2010/main" val="621380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52844" y="609600"/>
            <a:ext cx="5565676" cy="5623420"/>
          </a:xfrm>
        </p:spPr>
        <p:txBody>
          <a:bodyPr>
            <a:normAutofit/>
          </a:bodyPr>
          <a:lstStyle/>
          <a:p>
            <a:pPr marL="457200" indent="-457200">
              <a:buFont typeface="Wingdings" panose="05000000000000000000" pitchFamily="2" charset="2"/>
              <a:buChar char="Ø"/>
            </a:pPr>
            <a:r>
              <a:rPr lang="es-ES" sz="3200" dirty="0"/>
              <a:t>TENEMOS QUE ELEGIR UNA </a:t>
            </a:r>
            <a:r>
              <a:rPr lang="es-ES" sz="3200" dirty="0" smtClean="0"/>
              <a:t/>
            </a:r>
            <a:br>
              <a:rPr lang="es-ES" sz="3200" dirty="0" smtClean="0"/>
            </a:br>
            <a:r>
              <a:rPr lang="es-ES" sz="3200" dirty="0" smtClean="0"/>
              <a:t>GAMA </a:t>
            </a:r>
            <a:r>
              <a:rPr lang="es-ES" sz="3200" dirty="0"/>
              <a:t>DE COLORES </a:t>
            </a:r>
            <a:r>
              <a:rPr lang="es-ES" sz="3200" dirty="0"/>
              <a:t>:</a:t>
            </a:r>
            <a:r>
              <a:rPr lang="es-ES" sz="3200" dirty="0"/>
              <a:t/>
            </a:r>
            <a:br>
              <a:rPr lang="es-ES" sz="3200" dirty="0"/>
            </a:br>
            <a:r>
              <a:rPr lang="es-ES" sz="3200" dirty="0" smtClean="0"/>
              <a:t>-ROJOS </a:t>
            </a:r>
            <a:r>
              <a:rPr lang="es-ES" sz="3200" dirty="0"/>
              <a:t>Y </a:t>
            </a:r>
            <a:r>
              <a:rPr lang="es-ES" sz="3200" dirty="0" smtClean="0"/>
              <a:t>VERDES </a:t>
            </a:r>
            <a:r>
              <a:rPr lang="es-ES" sz="3200" dirty="0" smtClean="0">
                <a:solidFill>
                  <a:srgbClr val="FF0000"/>
                </a:solidFill>
              </a:rPr>
              <a:t>O</a:t>
            </a:r>
            <a:r>
              <a:rPr lang="es-ES" sz="3200" dirty="0"/>
              <a:t/>
            </a:r>
            <a:br>
              <a:rPr lang="es-ES" sz="3200" dirty="0"/>
            </a:br>
            <a:r>
              <a:rPr lang="es-ES" sz="3200" dirty="0" smtClean="0"/>
              <a:t>-AZULES </a:t>
            </a:r>
            <a:r>
              <a:rPr lang="es-ES" sz="3200" dirty="0"/>
              <a:t>Y </a:t>
            </a:r>
            <a:r>
              <a:rPr lang="es-ES" sz="3200" dirty="0" smtClean="0"/>
              <a:t>NARANJAS </a:t>
            </a:r>
            <a:r>
              <a:rPr lang="es-ES" sz="3200" dirty="0" smtClean="0">
                <a:solidFill>
                  <a:srgbClr val="FF0000"/>
                </a:solidFill>
              </a:rPr>
              <a:t>O</a:t>
            </a:r>
            <a:r>
              <a:rPr lang="es-ES" sz="3200" dirty="0"/>
              <a:t/>
            </a:r>
            <a:br>
              <a:rPr lang="es-ES" sz="3200" dirty="0"/>
            </a:br>
            <a:r>
              <a:rPr lang="es-ES" sz="3200" dirty="0" smtClean="0"/>
              <a:t>-AMARILLO </a:t>
            </a:r>
            <a:r>
              <a:rPr lang="es-ES" sz="3200" dirty="0"/>
              <a:t>Y </a:t>
            </a:r>
            <a:r>
              <a:rPr lang="es-ES" sz="3200" dirty="0" smtClean="0"/>
              <a:t>MORADOS.</a:t>
            </a:r>
            <a:r>
              <a:rPr lang="es-ES" sz="3200" dirty="0"/>
              <a:t/>
            </a:r>
            <a:br>
              <a:rPr lang="es-ES" sz="3200" dirty="0"/>
            </a:br>
            <a:endParaRPr lang="es-ES" sz="3200" dirty="0"/>
          </a:p>
        </p:txBody>
      </p:sp>
      <p:pic>
        <p:nvPicPr>
          <p:cNvPr id="6146" name="Picture 2" descr="Resultado de imagen de COLORES CONTRAS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220" y="1129761"/>
            <a:ext cx="3943350" cy="408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195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408525">
            <a:off x="7923029" y="3672587"/>
            <a:ext cx="3774054" cy="2519464"/>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00731">
            <a:off x="7923029" y="1584323"/>
            <a:ext cx="3774054" cy="2646220"/>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09266">
            <a:off x="527368" y="1349836"/>
            <a:ext cx="3411785" cy="2742443"/>
          </a:xfrm>
          <a:prstGeom prst="rect">
            <a:avLst/>
          </a:prstGeom>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39630">
            <a:off x="306038" y="3876930"/>
            <a:ext cx="3411785" cy="2665383"/>
          </a:xfrm>
          <a:prstGeom prst="rect">
            <a:avLst/>
          </a:prstGeom>
        </p:spPr>
      </p:pic>
      <p:pic>
        <p:nvPicPr>
          <p:cNvPr id="6" name="Imagen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08099">
            <a:off x="4449820" y="3822776"/>
            <a:ext cx="3189161" cy="2563494"/>
          </a:xfrm>
          <a:prstGeom prst="rect">
            <a:avLst/>
          </a:prstGeom>
        </p:spPr>
      </p:pic>
      <p:pic>
        <p:nvPicPr>
          <p:cNvPr id="7" name="Imagen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91229">
            <a:off x="4105003" y="1573412"/>
            <a:ext cx="2825933" cy="2348528"/>
          </a:xfrm>
          <a:prstGeom prst="rect">
            <a:avLst/>
          </a:prstGeom>
        </p:spPr>
      </p:pic>
      <p:sp>
        <p:nvSpPr>
          <p:cNvPr id="8" name="CuadroTexto 7"/>
          <p:cNvSpPr txBox="1"/>
          <p:nvPr/>
        </p:nvSpPr>
        <p:spPr>
          <a:xfrm>
            <a:off x="1895912" y="288266"/>
            <a:ext cx="9048942" cy="584775"/>
          </a:xfrm>
          <a:prstGeom prst="rect">
            <a:avLst/>
          </a:prstGeom>
          <a:noFill/>
        </p:spPr>
        <p:txBody>
          <a:bodyPr wrap="square" rtlCol="0">
            <a:spAutoFit/>
          </a:bodyPr>
          <a:lstStyle/>
          <a:p>
            <a:r>
              <a:rPr lang="es-ES" sz="3200" dirty="0" smtClean="0">
                <a:solidFill>
                  <a:srgbClr val="C00000"/>
                </a:solidFill>
                <a:latin typeface="Brush Script MT" panose="03060802040406070304" pitchFamily="66" charset="0"/>
              </a:rPr>
              <a:t>Ejemplos de combinaciones  de colores contrastes en fotografía.</a:t>
            </a:r>
            <a:endParaRPr lang="es-ES" sz="3200" dirty="0">
              <a:solidFill>
                <a:srgbClr val="C00000"/>
              </a:solidFill>
              <a:latin typeface="Brush Script MT" panose="03060802040406070304" pitchFamily="66" charset="0"/>
            </a:endParaRPr>
          </a:p>
        </p:txBody>
      </p:sp>
    </p:spTree>
    <p:extLst>
      <p:ext uri="{BB962C8B-B14F-4D97-AF65-F5344CB8AC3E}">
        <p14:creationId xmlns:p14="http://schemas.microsoft.com/office/powerpoint/2010/main" val="3321952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05637" y="1963024"/>
            <a:ext cx="7843706" cy="1938992"/>
          </a:xfrm>
          <a:prstGeom prst="rect">
            <a:avLst/>
          </a:prstGeom>
          <a:noFill/>
        </p:spPr>
        <p:txBody>
          <a:bodyPr wrap="square" rtlCol="0">
            <a:spAutoFit/>
          </a:bodyPr>
          <a:lstStyle/>
          <a:p>
            <a:pPr algn="ctr"/>
            <a:r>
              <a:rPr lang="es-ES" sz="6000" dirty="0" smtClean="0">
                <a:solidFill>
                  <a:schemeClr val="accent2">
                    <a:lumMod val="50000"/>
                  </a:schemeClr>
                </a:solidFill>
                <a:latin typeface="Bauhaus 93" panose="04030905020B02020C02" pitchFamily="82" charset="0"/>
              </a:rPr>
              <a:t>Algunos ejemplos de la ventana en el Arte.</a:t>
            </a:r>
            <a:endParaRPr lang="es-ES" sz="6000" dirty="0">
              <a:solidFill>
                <a:schemeClr val="accent2">
                  <a:lumMod val="50000"/>
                </a:schemeClr>
              </a:solidFill>
              <a:latin typeface="Bauhaus 93" panose="04030905020B02020C02" pitchFamily="82" charset="0"/>
            </a:endParaRPr>
          </a:p>
        </p:txBody>
      </p:sp>
    </p:spTree>
    <p:extLst>
      <p:ext uri="{BB962C8B-B14F-4D97-AF65-F5344CB8AC3E}">
        <p14:creationId xmlns:p14="http://schemas.microsoft.com/office/powerpoint/2010/main" val="3692407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de desde mi venta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817" y="2009162"/>
            <a:ext cx="1968045" cy="27887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ultado de imagen de desde mi ventana"/>
          <p:cNvPicPr>
            <a:picLocks noChangeAspect="1" noChangeArrowheads="1"/>
          </p:cNvPicPr>
          <p:nvPr/>
        </p:nvPicPr>
        <p:blipFill rotWithShape="1">
          <a:blip r:embed="rId2">
            <a:extLst>
              <a:ext uri="{28A0092B-C50C-407E-A947-70E740481C1C}">
                <a14:useLocalDpi xmlns:a14="http://schemas.microsoft.com/office/drawing/2010/main" val="0"/>
              </a:ext>
            </a:extLst>
          </a:blip>
          <a:srcRect l="8899" r="6055" b="31717"/>
          <a:stretch/>
        </p:blipFill>
        <p:spPr bwMode="auto">
          <a:xfrm>
            <a:off x="2541864" y="390087"/>
            <a:ext cx="5377343" cy="611789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sultado de imagen de ventana ar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77056">
            <a:off x="8400369" y="390087"/>
            <a:ext cx="3328348" cy="265227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esultado de imagen de ventana ar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77200">
            <a:off x="8093337" y="3083214"/>
            <a:ext cx="2356227" cy="329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925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TM03457444[[fn=Base]]</Template>
  <TotalTime>69</TotalTime>
  <Words>173</Words>
  <Application>Microsoft Office PowerPoint</Application>
  <PresentationFormat>Panorámica</PresentationFormat>
  <Paragraphs>17</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Arial</vt:lpstr>
      <vt:lpstr>Bahnschrift Condensed</vt:lpstr>
      <vt:lpstr>Bauhaus 93</vt:lpstr>
      <vt:lpstr>Brush Script MT</vt:lpstr>
      <vt:lpstr>Corbel</vt:lpstr>
      <vt:lpstr>Wingdings</vt:lpstr>
      <vt:lpstr>Base</vt:lpstr>
      <vt:lpstr>Presentación de PowerPoint</vt:lpstr>
      <vt:lpstr>Colores contrastes </vt:lpstr>
      <vt:lpstr>Un artista qué trabajó con los colores contrastes fue Vincent Van Gogh.</vt:lpstr>
      <vt:lpstr>PROPUESTA DE TRABAJO PARA ENTREGAR  EL 9 DE Abril . EPV Educación plástica y visual</vt:lpstr>
      <vt:lpstr>Presentación de PowerPoint</vt:lpstr>
      <vt:lpstr>TENEMOS QUE ELEGIR UNA  GAMA DE COLORES : -ROJOS Y VERDES O -AZULES Y NARANJAS O -AMARILLO Y MORADOS. </vt:lpstr>
      <vt:lpstr>Presentación de PowerPoint</vt:lpstr>
      <vt:lpstr>Presentación de PowerPoint</vt:lpstr>
      <vt:lpstr>Presentación de PowerPoint</vt:lpstr>
      <vt:lpstr>Presentación de PowerPoint</vt:lpstr>
      <vt:lpstr>Os dejo esta ventana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Colores contrastes</dc:title>
  <dc:creator>usuario</dc:creator>
  <cp:lastModifiedBy>usuario</cp:lastModifiedBy>
  <cp:revision>8</cp:revision>
  <dcterms:created xsi:type="dcterms:W3CDTF">2020-03-24T11:16:48Z</dcterms:created>
  <dcterms:modified xsi:type="dcterms:W3CDTF">2020-03-24T12:26:00Z</dcterms:modified>
</cp:coreProperties>
</file>