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2" r:id="rId3"/>
    <p:sldId id="263" r:id="rId4"/>
    <p:sldId id="264" r:id="rId5"/>
    <p:sldId id="265" r:id="rId6"/>
    <p:sldId id="271" r:id="rId7"/>
    <p:sldId id="270" r:id="rId8"/>
    <p:sldId id="269" r:id="rId9"/>
    <p:sldId id="272" r:id="rId10"/>
    <p:sldId id="273"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4660"/>
  </p:normalViewPr>
  <p:slideViewPr>
    <p:cSldViewPr snapToGrid="0">
      <p:cViewPr varScale="1">
        <p:scale>
          <a:sx n="161" d="100"/>
          <a:sy n="161" d="100"/>
        </p:scale>
        <p:origin x="150" y="2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4/30/2020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509A250-FF31-4206-8172-F9D3106AACB1}" type="datetimeFigureOut">
              <a:rPr lang="en-US" dirty="0"/>
              <a:t>4/30/2020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smtClean="0"/>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dirty="0"/>
              <a:t>4/30/2020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0" y="1447800"/>
            <a:ext cx="7999315" cy="2323374"/>
          </a:xfrm>
        </p:spPr>
        <p:txBody>
          <a:bodyPr/>
          <a:lstStyle>
            <a:lvl1pPr>
              <a:defRPr sz="4800"/>
            </a:lvl1pPr>
          </a:lstStyle>
          <a:p>
            <a:r>
              <a:rPr lang="es-ES" smtClean="0"/>
              <a:t>Haga clic para modificar el estilo de título del patrón</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dirty="0"/>
              <a:t>4/30/2020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9330490" y="2613787"/>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dirty="0"/>
              <a:t>4/30/2020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4/30/2020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4/30/2020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796027F-7875-4030-9381-8BD8C4F21935}" type="datetimeFigureOut">
              <a:rPr lang="en-US" dirty="0"/>
              <a:t>4/30/2020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9796027F-7875-4030-9381-8BD8C4F21935}" type="datetimeFigureOut">
              <a:rPr lang="en-US" dirty="0"/>
              <a:t>4/30/2020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4/30/2020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4/30/2020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4/30/2020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4/30/2020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7" name="Date Placeholder 4"/>
          <p:cNvSpPr>
            <a:spLocks noGrp="1"/>
          </p:cNvSpPr>
          <p:nvPr>
            <p:ph type="dt" sz="half" idx="10"/>
          </p:nvPr>
        </p:nvSpPr>
        <p:spPr/>
        <p:txBody>
          <a:bodyPr/>
          <a:lstStyle/>
          <a:p>
            <a:fld id="{4509A250-FF31-4206-8172-F9D3106AACB1}" type="datetimeFigureOut">
              <a:rPr lang="en-US" dirty="0"/>
              <a:t>4/30/2020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509A250-FF31-4206-8172-F9D3106AACB1}" type="datetimeFigureOut">
              <a:rPr lang="en-US" dirty="0"/>
              <a:t>4/30/2020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4/30/2020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6.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YsSmwy7n2Sk" TargetMode="External"/><Relationship Id="rId2" Type="http://schemas.openxmlformats.org/officeDocument/2006/relationships/hyperlink" Target="https://www.youtube.com/watch?v=elOuP6pKFnY" TargetMode="External"/><Relationship Id="rId1" Type="http://schemas.openxmlformats.org/officeDocument/2006/relationships/slideLayout" Target="../slideLayouts/slideLayout3.xml"/><Relationship Id="rId4" Type="http://schemas.openxmlformats.org/officeDocument/2006/relationships/hyperlink" Target="https://www.youtube.com/watch?v=P1HBQrjVCR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dirty="0" smtClean="0"/>
              <a:t>Texturas</a:t>
            </a:r>
            <a:endParaRPr lang="es-ES" dirty="0"/>
          </a:p>
        </p:txBody>
      </p:sp>
      <p:sp>
        <p:nvSpPr>
          <p:cNvPr id="3" name="Subtítulo 2"/>
          <p:cNvSpPr>
            <a:spLocks noGrp="1"/>
          </p:cNvSpPr>
          <p:nvPr>
            <p:ph type="subTitle" idx="1"/>
          </p:nvPr>
        </p:nvSpPr>
        <p:spPr/>
        <p:txBody>
          <a:bodyPr/>
          <a:lstStyle/>
          <a:p>
            <a:r>
              <a:rPr lang="es-ES" dirty="0" smtClean="0"/>
              <a:t>CLASIFICIÓN Y ELABORACIÓN.</a:t>
            </a:r>
            <a:endParaRPr lang="es-ES" dirty="0"/>
          </a:p>
        </p:txBody>
      </p:sp>
      <p:pic>
        <p:nvPicPr>
          <p:cNvPr id="4" name="Picture 7" descr="logo_fin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21292" y="3967163"/>
            <a:ext cx="1219200"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9689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1829" y="1727639"/>
            <a:ext cx="8825657" cy="1915647"/>
          </a:xfrm>
        </p:spPr>
        <p:txBody>
          <a:bodyPr/>
          <a:lstStyle/>
          <a:p>
            <a:r>
              <a:rPr lang="es-ES" dirty="0" smtClean="0"/>
              <a:t>Entrega 7 de Mayo.</a:t>
            </a:r>
            <a:endParaRPr lang="es-ES" dirty="0"/>
          </a:p>
        </p:txBody>
      </p:sp>
      <p:sp>
        <p:nvSpPr>
          <p:cNvPr id="3" name="Marcador de texto 2"/>
          <p:cNvSpPr>
            <a:spLocks noGrp="1"/>
          </p:cNvSpPr>
          <p:nvPr>
            <p:ph type="body" idx="1"/>
          </p:nvPr>
        </p:nvSpPr>
        <p:spPr>
          <a:xfrm>
            <a:off x="1071828" y="3910482"/>
            <a:ext cx="10001911" cy="860400"/>
          </a:xfrm>
        </p:spPr>
        <p:txBody>
          <a:bodyPr>
            <a:normAutofit fontScale="85000" lnSpcReduction="10000"/>
          </a:bodyPr>
          <a:lstStyle/>
          <a:p>
            <a:r>
              <a:rPr lang="es-ES" dirty="0" smtClean="0"/>
              <a:t>Foto de los dos trabajos , y foto de los sellos que os fabriquéis vosotras mismas.</a:t>
            </a:r>
          </a:p>
          <a:p>
            <a:r>
              <a:rPr lang="es-ES" dirty="0" smtClean="0"/>
              <a:t>al mail </a:t>
            </a:r>
            <a:r>
              <a:rPr lang="es-ES" cap="none" dirty="0" smtClean="0"/>
              <a:t>educacionplasticatilox@gmail.com</a:t>
            </a:r>
            <a:endParaRPr lang="es-ES" cap="none" dirty="0"/>
          </a:p>
        </p:txBody>
      </p:sp>
    </p:spTree>
    <p:extLst>
      <p:ext uri="{BB962C8B-B14F-4D97-AF65-F5344CB8AC3E}">
        <p14:creationId xmlns:p14="http://schemas.microsoft.com/office/powerpoint/2010/main" val="1430183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cstate="print"/>
          <a:srcRect l="28193" t="17684" r="41803" b="63033"/>
          <a:stretch/>
        </p:blipFill>
        <p:spPr bwMode="auto">
          <a:xfrm>
            <a:off x="1908720" y="1746769"/>
            <a:ext cx="8209057" cy="2967733"/>
          </a:xfrm>
          <a:prstGeom prst="rect">
            <a:avLst/>
          </a:prstGeom>
          <a:noFill/>
          <a:ln w="9525">
            <a:noFill/>
            <a:miter lim="800000"/>
            <a:headEnd/>
            <a:tailEnd/>
          </a:ln>
        </p:spPr>
      </p:pic>
      <p:sp>
        <p:nvSpPr>
          <p:cNvPr id="4" name="CuadroTexto 3"/>
          <p:cNvSpPr txBox="1"/>
          <p:nvPr/>
        </p:nvSpPr>
        <p:spPr>
          <a:xfrm>
            <a:off x="1751610" y="819397"/>
            <a:ext cx="8199912" cy="707886"/>
          </a:xfrm>
          <a:prstGeom prst="rect">
            <a:avLst/>
          </a:prstGeom>
          <a:noFill/>
        </p:spPr>
        <p:txBody>
          <a:bodyPr wrap="square" rtlCol="0">
            <a:spAutoFit/>
          </a:bodyPr>
          <a:lstStyle/>
          <a:p>
            <a:pPr algn="ctr"/>
            <a:r>
              <a:rPr lang="es-ES" sz="4000" dirty="0" smtClean="0">
                <a:solidFill>
                  <a:schemeClr val="bg2">
                    <a:lumMod val="40000"/>
                    <a:lumOff val="60000"/>
                  </a:schemeClr>
                </a:solidFill>
              </a:rPr>
              <a:t>TEXTURAS.</a:t>
            </a:r>
            <a:endParaRPr lang="es-ES" sz="4000" dirty="0">
              <a:solidFill>
                <a:schemeClr val="bg2">
                  <a:lumMod val="40000"/>
                  <a:lumOff val="60000"/>
                </a:schemeClr>
              </a:solidFill>
            </a:endParaRPr>
          </a:p>
        </p:txBody>
      </p:sp>
    </p:spTree>
    <p:extLst>
      <p:ext uri="{BB962C8B-B14F-4D97-AF65-F5344CB8AC3E}">
        <p14:creationId xmlns:p14="http://schemas.microsoft.com/office/powerpoint/2010/main" val="2229774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cstate="print"/>
          <a:srcRect l="28870" t="37270" r="41882" b="37574"/>
          <a:stretch/>
        </p:blipFill>
        <p:spPr bwMode="auto">
          <a:xfrm>
            <a:off x="1614207" y="1271701"/>
            <a:ext cx="8796843" cy="4256262"/>
          </a:xfrm>
          <a:prstGeom prst="rect">
            <a:avLst/>
          </a:prstGeom>
          <a:noFill/>
          <a:ln w="9525">
            <a:noFill/>
            <a:miter lim="800000"/>
            <a:headEnd/>
            <a:tailEnd/>
          </a:ln>
        </p:spPr>
      </p:pic>
    </p:spTree>
    <p:extLst>
      <p:ext uri="{BB962C8B-B14F-4D97-AF65-F5344CB8AC3E}">
        <p14:creationId xmlns:p14="http://schemas.microsoft.com/office/powerpoint/2010/main" val="2257655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extLst>
              <a:ext uri="{28A0092B-C50C-407E-A947-70E740481C1C}">
                <a14:useLocalDpi xmlns:a14="http://schemas.microsoft.com/office/drawing/2010/main" val="0"/>
              </a:ext>
            </a:extLst>
          </a:blip>
          <a:srcRect l="1" r="73971" b="64637"/>
          <a:stretch/>
        </p:blipFill>
        <p:spPr>
          <a:xfrm>
            <a:off x="4854525" y="4583399"/>
            <a:ext cx="1810016" cy="1921161"/>
          </a:xfrm>
          <a:prstGeom prst="rect">
            <a:avLst/>
          </a:prstGeom>
        </p:spPr>
      </p:pic>
      <p:sp>
        <p:nvSpPr>
          <p:cNvPr id="4" name="CuadroTexto 3"/>
          <p:cNvSpPr txBox="1"/>
          <p:nvPr/>
        </p:nvSpPr>
        <p:spPr>
          <a:xfrm>
            <a:off x="510640" y="676894"/>
            <a:ext cx="9755578" cy="1384995"/>
          </a:xfrm>
          <a:prstGeom prst="rect">
            <a:avLst/>
          </a:prstGeom>
          <a:noFill/>
        </p:spPr>
        <p:txBody>
          <a:bodyPr wrap="square" rtlCol="0">
            <a:spAutoFit/>
          </a:bodyPr>
          <a:lstStyle/>
          <a:p>
            <a:r>
              <a:rPr lang="es-ES" sz="4800" dirty="0" smtClean="0">
                <a:solidFill>
                  <a:schemeClr val="accent1">
                    <a:lumMod val="60000"/>
                    <a:lumOff val="40000"/>
                  </a:schemeClr>
                </a:solidFill>
              </a:rPr>
              <a:t>1</a:t>
            </a:r>
            <a:r>
              <a:rPr lang="es-ES" dirty="0" smtClean="0">
                <a:solidFill>
                  <a:schemeClr val="accent1">
                    <a:lumMod val="60000"/>
                    <a:lumOff val="40000"/>
                  </a:schemeClr>
                </a:solidFill>
              </a:rPr>
              <a:t> </a:t>
            </a:r>
          </a:p>
          <a:p>
            <a:r>
              <a:rPr lang="es-ES" dirty="0" smtClean="0">
                <a:solidFill>
                  <a:schemeClr val="accent1">
                    <a:lumMod val="60000"/>
                    <a:lumOff val="40000"/>
                  </a:schemeClr>
                </a:solidFill>
              </a:rPr>
              <a:t>ESCRIBE UNA PALABRA QUE TE GUSTE O NOMBRE CON LETRAS GRUESAS DE ESTE TIPO. Mínimo 5 letras.</a:t>
            </a:r>
            <a:endParaRPr lang="es-ES" dirty="0">
              <a:solidFill>
                <a:schemeClr val="accent1">
                  <a:lumMod val="60000"/>
                  <a:lumOff val="40000"/>
                </a:schemeClr>
              </a:solidFill>
            </a:endParaRPr>
          </a:p>
        </p:txBody>
      </p:sp>
      <p:sp>
        <p:nvSpPr>
          <p:cNvPr id="5" name="CuadroTexto 4"/>
          <p:cNvSpPr txBox="1"/>
          <p:nvPr/>
        </p:nvSpPr>
        <p:spPr>
          <a:xfrm>
            <a:off x="510640" y="3570257"/>
            <a:ext cx="10497787" cy="646331"/>
          </a:xfrm>
          <a:prstGeom prst="rect">
            <a:avLst/>
          </a:prstGeom>
          <a:noFill/>
        </p:spPr>
        <p:txBody>
          <a:bodyPr wrap="square" rtlCol="0">
            <a:spAutoFit/>
          </a:bodyPr>
          <a:lstStyle/>
          <a:p>
            <a:r>
              <a:rPr lang="es-ES" dirty="0" smtClean="0">
                <a:solidFill>
                  <a:schemeClr val="accent1">
                    <a:lumMod val="60000"/>
                    <a:lumOff val="40000"/>
                  </a:schemeClr>
                </a:solidFill>
              </a:rPr>
              <a:t>LUEGO ELIGE PARA CADA UNA UN TIPO DE TEXTURA QUE IMITE LA PIEL DE UN ANIMAL.</a:t>
            </a:r>
          </a:p>
          <a:p>
            <a:r>
              <a:rPr lang="es-ES" dirty="0" smtClean="0">
                <a:solidFill>
                  <a:schemeClr val="accent1">
                    <a:lumMod val="60000"/>
                    <a:lumOff val="40000"/>
                  </a:schemeClr>
                </a:solidFill>
              </a:rPr>
              <a:t>Puedes conservar los típicos colores o poner colores libres.</a:t>
            </a:r>
            <a:endParaRPr lang="es-ES" dirty="0">
              <a:solidFill>
                <a:schemeClr val="accent1">
                  <a:lumMod val="60000"/>
                  <a:lumOff val="40000"/>
                </a:schemeClr>
              </a:solidFill>
            </a:endParaRPr>
          </a:p>
        </p:txBody>
      </p:sp>
      <p:pic>
        <p:nvPicPr>
          <p:cNvPr id="1026" name="Picture 2" descr="Juegos de Letras - Alfabeto para colorear, imprimir y pint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081" y="1852443"/>
            <a:ext cx="1904795" cy="158732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as 299 mejores imágenes de ALFABETO | Alfabeto, Abecedario y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835395">
            <a:off x="2806127" y="4621957"/>
            <a:ext cx="1307705" cy="175099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letras de madera con animal print - Buscar con Google | Letras de ..."/>
          <p:cNvPicPr>
            <a:picLocks noChangeAspect="1" noChangeArrowheads="1"/>
          </p:cNvPicPr>
          <p:nvPr/>
        </p:nvPicPr>
        <p:blipFill rotWithShape="1">
          <a:blip r:embed="rId5">
            <a:extLst>
              <a:ext uri="{28A0092B-C50C-407E-A947-70E740481C1C}">
                <a14:useLocalDpi xmlns:a14="http://schemas.microsoft.com/office/drawing/2010/main" val="0"/>
              </a:ext>
            </a:extLst>
          </a:blip>
          <a:srcRect l="8309" r="10019"/>
          <a:stretch/>
        </p:blipFill>
        <p:spPr bwMode="auto">
          <a:xfrm rot="21061248">
            <a:off x="7663547" y="4484834"/>
            <a:ext cx="1902132" cy="1742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4200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538" y="1478551"/>
            <a:ext cx="5157478" cy="5157478"/>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5281" y="1478551"/>
            <a:ext cx="5094441" cy="5094441"/>
          </a:xfrm>
          <a:prstGeom prst="rect">
            <a:avLst/>
          </a:prstGeom>
        </p:spPr>
      </p:pic>
      <p:sp>
        <p:nvSpPr>
          <p:cNvPr id="4" name="CuadroTexto 3"/>
          <p:cNvSpPr txBox="1"/>
          <p:nvPr/>
        </p:nvSpPr>
        <p:spPr>
          <a:xfrm>
            <a:off x="510640" y="676894"/>
            <a:ext cx="9755578" cy="646331"/>
          </a:xfrm>
          <a:prstGeom prst="rect">
            <a:avLst/>
          </a:prstGeom>
          <a:noFill/>
        </p:spPr>
        <p:txBody>
          <a:bodyPr wrap="square" rtlCol="0">
            <a:spAutoFit/>
          </a:bodyPr>
          <a:lstStyle/>
          <a:p>
            <a:endParaRPr lang="es-ES" dirty="0" smtClean="0">
              <a:solidFill>
                <a:schemeClr val="accent1">
                  <a:lumMod val="60000"/>
                  <a:lumOff val="40000"/>
                </a:schemeClr>
              </a:solidFill>
            </a:endParaRPr>
          </a:p>
          <a:p>
            <a:r>
              <a:rPr lang="es-ES" dirty="0" smtClean="0">
                <a:solidFill>
                  <a:schemeClr val="accent1">
                    <a:lumMod val="60000"/>
                    <a:lumOff val="40000"/>
                  </a:schemeClr>
                </a:solidFill>
              </a:rPr>
              <a:t>AQUÍ TE DEJO UNOS EJEMPLOS PARA QUE TE FIJES.</a:t>
            </a:r>
            <a:endParaRPr lang="es-ES" dirty="0">
              <a:solidFill>
                <a:schemeClr val="accent1">
                  <a:lumMod val="60000"/>
                  <a:lumOff val="40000"/>
                </a:schemeClr>
              </a:solidFill>
            </a:endParaRPr>
          </a:p>
        </p:txBody>
      </p:sp>
    </p:spTree>
    <p:extLst>
      <p:ext uri="{BB962C8B-B14F-4D97-AF65-F5344CB8AC3E}">
        <p14:creationId xmlns:p14="http://schemas.microsoft.com/office/powerpoint/2010/main" val="969529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9544" y="540326"/>
            <a:ext cx="10944206" cy="5807035"/>
          </a:xfrm>
        </p:spPr>
        <p:txBody>
          <a:bodyPr/>
          <a:lstStyle/>
          <a:p>
            <a:pPr marL="571500" indent="-571500">
              <a:buFont typeface="Wingdings" panose="05000000000000000000" pitchFamily="2" charset="2"/>
              <a:buChar char="v"/>
            </a:pPr>
            <a:r>
              <a:rPr lang="es-ES" dirty="0" smtClean="0">
                <a:solidFill>
                  <a:schemeClr val="accent4">
                    <a:lumMod val="60000"/>
                    <a:lumOff val="40000"/>
                  </a:schemeClr>
                </a:solidFill>
              </a:rPr>
              <a:t>2 </a:t>
            </a:r>
            <a:r>
              <a:rPr lang="es-ES" sz="3200" dirty="0" smtClean="0">
                <a:solidFill>
                  <a:schemeClr val="accent4">
                    <a:lumMod val="60000"/>
                    <a:lumOff val="40000"/>
                  </a:schemeClr>
                </a:solidFill>
              </a:rPr>
              <a:t>CREA CON LO QUE TENGAS POR CASA UN DIBUJO UTILIZANDO LA TÉCNICA DE LA ESTAMPACIÓN.</a:t>
            </a:r>
            <a:br>
              <a:rPr lang="es-ES" sz="3200" dirty="0" smtClean="0">
                <a:solidFill>
                  <a:schemeClr val="accent4">
                    <a:lumMod val="60000"/>
                    <a:lumOff val="40000"/>
                  </a:schemeClr>
                </a:solidFill>
              </a:rPr>
            </a:br>
            <a:r>
              <a:rPr lang="es-ES" sz="3200" dirty="0" smtClean="0">
                <a:solidFill>
                  <a:schemeClr val="accent4">
                    <a:lumMod val="60000"/>
                    <a:lumOff val="40000"/>
                  </a:schemeClr>
                </a:solidFill>
              </a:rPr>
              <a:t/>
            </a:r>
            <a:br>
              <a:rPr lang="es-ES" sz="3200" dirty="0" smtClean="0">
                <a:solidFill>
                  <a:schemeClr val="accent4">
                    <a:lumMod val="60000"/>
                    <a:lumOff val="40000"/>
                  </a:schemeClr>
                </a:solidFill>
              </a:rPr>
            </a:br>
            <a:r>
              <a:rPr lang="es-ES" sz="3200" dirty="0" smtClean="0">
                <a:solidFill>
                  <a:schemeClr val="accent4">
                    <a:lumMod val="60000"/>
                    <a:lumOff val="40000"/>
                  </a:schemeClr>
                </a:solidFill>
              </a:rPr>
              <a:t>Mediante la estampación se crean diferentes texturas, tanto visuales como táctiles.</a:t>
            </a:r>
            <a:br>
              <a:rPr lang="es-ES" sz="3200" dirty="0" smtClean="0">
                <a:solidFill>
                  <a:schemeClr val="accent4">
                    <a:lumMod val="60000"/>
                    <a:lumOff val="40000"/>
                  </a:schemeClr>
                </a:solidFill>
              </a:rPr>
            </a:br>
            <a:r>
              <a:rPr lang="es-ES" sz="3200" dirty="0" smtClean="0">
                <a:solidFill>
                  <a:schemeClr val="accent4">
                    <a:lumMod val="60000"/>
                    <a:lumOff val="40000"/>
                  </a:schemeClr>
                </a:solidFill>
              </a:rPr>
              <a:t/>
            </a:r>
            <a:br>
              <a:rPr lang="es-ES" sz="3200" dirty="0" smtClean="0">
                <a:solidFill>
                  <a:schemeClr val="accent4">
                    <a:lumMod val="60000"/>
                    <a:lumOff val="40000"/>
                  </a:schemeClr>
                </a:solidFill>
              </a:rPr>
            </a:br>
            <a:r>
              <a:rPr lang="es-ES" sz="3200" dirty="0" smtClean="0">
                <a:solidFill>
                  <a:schemeClr val="accent4">
                    <a:lumMod val="60000"/>
                    <a:lumOff val="40000"/>
                  </a:schemeClr>
                </a:solidFill>
              </a:rPr>
              <a:t>Te dejo ejemplo de objetos con los que se pueden hacer diferentes estampaciones.</a:t>
            </a:r>
            <a:br>
              <a:rPr lang="es-ES" sz="3200" dirty="0" smtClean="0">
                <a:solidFill>
                  <a:schemeClr val="accent4">
                    <a:lumMod val="60000"/>
                    <a:lumOff val="40000"/>
                  </a:schemeClr>
                </a:solidFill>
              </a:rPr>
            </a:br>
            <a:r>
              <a:rPr lang="es-ES" sz="3200" dirty="0" smtClean="0">
                <a:solidFill>
                  <a:schemeClr val="accent4">
                    <a:lumMod val="60000"/>
                    <a:lumOff val="40000"/>
                  </a:schemeClr>
                </a:solidFill>
              </a:rPr>
              <a:t>No se añade ningún dibujo, línea etc. con la </a:t>
            </a:r>
            <a:r>
              <a:rPr lang="es-ES" sz="3200" dirty="0" err="1" smtClean="0">
                <a:solidFill>
                  <a:schemeClr val="accent4">
                    <a:lumMod val="60000"/>
                    <a:lumOff val="40000"/>
                  </a:schemeClr>
                </a:solidFill>
              </a:rPr>
              <a:t>mano.Todo</a:t>
            </a:r>
            <a:r>
              <a:rPr lang="es-ES" sz="3200" dirty="0" smtClean="0">
                <a:solidFill>
                  <a:schemeClr val="accent4">
                    <a:lumMod val="60000"/>
                    <a:lumOff val="40000"/>
                  </a:schemeClr>
                </a:solidFill>
              </a:rPr>
              <a:t> estampando.</a:t>
            </a:r>
            <a:endParaRPr lang="es-ES" sz="3200" dirty="0">
              <a:solidFill>
                <a:schemeClr val="accent4">
                  <a:lumMod val="60000"/>
                  <a:lumOff val="40000"/>
                </a:schemeClr>
              </a:solidFill>
            </a:endParaRPr>
          </a:p>
        </p:txBody>
      </p:sp>
    </p:spTree>
    <p:extLst>
      <p:ext uri="{BB962C8B-B14F-4D97-AF65-F5344CB8AC3E}">
        <p14:creationId xmlns:p14="http://schemas.microsoft.com/office/powerpoint/2010/main" val="3998137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alisa_carton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682" y="332509"/>
            <a:ext cx="5364693" cy="352058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alisa_carto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9526" y="3931880"/>
            <a:ext cx="6299077" cy="2522092"/>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rotWithShape="1">
          <a:blip r:embed="rId4">
            <a:extLst>
              <a:ext uri="{28A0092B-C50C-407E-A947-70E740481C1C}">
                <a14:useLocalDpi xmlns:a14="http://schemas.microsoft.com/office/drawing/2010/main" val="0"/>
              </a:ext>
            </a:extLst>
          </a:blip>
          <a:srcRect l="-335" t="38909" r="10638" b="9636"/>
          <a:stretch/>
        </p:blipFill>
        <p:spPr>
          <a:xfrm rot="1164637">
            <a:off x="6309467" y="873963"/>
            <a:ext cx="4977575" cy="2639957"/>
          </a:xfrm>
          <a:prstGeom prst="rect">
            <a:avLst/>
          </a:prstGeom>
        </p:spPr>
      </p:pic>
    </p:spTree>
    <p:extLst>
      <p:ext uri="{BB962C8B-B14F-4D97-AF65-F5344CB8AC3E}">
        <p14:creationId xmlns:p14="http://schemas.microsoft.com/office/powerpoint/2010/main" val="946424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335" y="1382733"/>
            <a:ext cx="3810000" cy="2857500"/>
          </a:xfrm>
          <a:prstGeom prst="rect">
            <a:avLst/>
          </a:prstGeom>
        </p:spPr>
      </p:pic>
      <p:pic>
        <p:nvPicPr>
          <p:cNvPr id="6" name="Imagen 5"/>
          <p:cNvPicPr>
            <a:picLocks noChangeAspect="1"/>
          </p:cNvPicPr>
          <p:nvPr/>
        </p:nvPicPr>
        <p:blipFill rotWithShape="1">
          <a:blip r:embed="rId3">
            <a:extLst>
              <a:ext uri="{28A0092B-C50C-407E-A947-70E740481C1C}">
                <a14:useLocalDpi xmlns:a14="http://schemas.microsoft.com/office/drawing/2010/main" val="0"/>
              </a:ext>
            </a:extLst>
          </a:blip>
          <a:srcRect t="23203" b="36120"/>
          <a:stretch/>
        </p:blipFill>
        <p:spPr>
          <a:xfrm>
            <a:off x="7756259" y="3760176"/>
            <a:ext cx="3857625" cy="2789626"/>
          </a:xfrm>
          <a:prstGeom prst="rect">
            <a:avLst/>
          </a:prstGeom>
        </p:spPr>
      </p:pic>
      <p:pic>
        <p:nvPicPr>
          <p:cNvPr id="7" name="Imagen 6"/>
          <p:cNvPicPr>
            <a:picLocks noChangeAspect="1"/>
          </p:cNvPicPr>
          <p:nvPr/>
        </p:nvPicPr>
        <p:blipFill rotWithShape="1">
          <a:blip r:embed="rId4">
            <a:extLst>
              <a:ext uri="{28A0092B-C50C-407E-A947-70E740481C1C}">
                <a14:useLocalDpi xmlns:a14="http://schemas.microsoft.com/office/drawing/2010/main" val="0"/>
              </a:ext>
            </a:extLst>
          </a:blip>
          <a:srcRect l="51409" t="39883" r="3646" b="41848"/>
          <a:stretch/>
        </p:blipFill>
        <p:spPr>
          <a:xfrm>
            <a:off x="771742" y="4549897"/>
            <a:ext cx="2879086" cy="2080434"/>
          </a:xfrm>
          <a:prstGeom prst="rect">
            <a:avLst/>
          </a:prstGeom>
        </p:spPr>
      </p:pic>
      <p:pic>
        <p:nvPicPr>
          <p:cNvPr id="3074" name="Picture 2" descr="O Maxín de Ada e Mario: Día de la poesía! !!!"/>
          <p:cNvPicPr>
            <a:picLocks noChangeAspect="1" noChangeArrowheads="1"/>
          </p:cNvPicPr>
          <p:nvPr/>
        </p:nvPicPr>
        <p:blipFill rotWithShape="1">
          <a:blip r:embed="rId5">
            <a:extLst>
              <a:ext uri="{28A0092B-C50C-407E-A947-70E740481C1C}">
                <a14:useLocalDpi xmlns:a14="http://schemas.microsoft.com/office/drawing/2010/main" val="0"/>
              </a:ext>
            </a:extLst>
          </a:blip>
          <a:srcRect l="15172" t="2481" r="5980" b="8928"/>
          <a:stretch/>
        </p:blipFill>
        <p:spPr bwMode="auto">
          <a:xfrm>
            <a:off x="4464055" y="2080955"/>
            <a:ext cx="3123211" cy="350915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Herramientas para pintar con material reciclado. (con imágenes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39662" y="365439"/>
            <a:ext cx="2218788" cy="3171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3835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54956" y="2861733"/>
            <a:ext cx="8825657" cy="3325311"/>
          </a:xfrm>
        </p:spPr>
        <p:txBody>
          <a:bodyPr/>
          <a:lstStyle/>
          <a:p>
            <a:r>
              <a:rPr lang="es-ES" dirty="0">
                <a:hlinkClick r:id="rId2"/>
              </a:rPr>
              <a:t>https://</a:t>
            </a:r>
            <a:r>
              <a:rPr lang="es-ES" dirty="0" smtClean="0">
                <a:hlinkClick r:id="rId2"/>
              </a:rPr>
              <a:t>www.youtube.com/watch?v=elOuP6pKFnY</a:t>
            </a:r>
            <a:r>
              <a:rPr lang="es-ES" dirty="0" smtClean="0"/>
              <a:t/>
            </a:r>
            <a:br>
              <a:rPr lang="es-ES" dirty="0" smtClean="0"/>
            </a:br>
            <a:r>
              <a:rPr lang="es-ES" dirty="0"/>
              <a:t/>
            </a:r>
            <a:br>
              <a:rPr lang="es-ES" dirty="0"/>
            </a:br>
            <a:r>
              <a:rPr lang="es-ES" dirty="0">
                <a:hlinkClick r:id="rId3"/>
              </a:rPr>
              <a:t>https://</a:t>
            </a:r>
            <a:r>
              <a:rPr lang="es-ES" dirty="0" smtClean="0">
                <a:hlinkClick r:id="rId3"/>
              </a:rPr>
              <a:t>www.youtube.com/watch?v=YsSmwy7n2Sk</a:t>
            </a:r>
            <a:r>
              <a:rPr lang="es-ES" dirty="0" smtClean="0"/>
              <a:t/>
            </a:r>
            <a:br>
              <a:rPr lang="es-ES" dirty="0" smtClean="0"/>
            </a:br>
            <a:r>
              <a:rPr lang="es-ES" dirty="0"/>
              <a:t/>
            </a:r>
            <a:br>
              <a:rPr lang="es-ES" dirty="0"/>
            </a:br>
            <a:r>
              <a:rPr lang="es-ES" dirty="0">
                <a:hlinkClick r:id="rId4"/>
              </a:rPr>
              <a:t>https://www.youtube.com/watch?v=P1HBQrjVCR8</a:t>
            </a:r>
            <a:endParaRPr lang="es-ES" dirty="0"/>
          </a:p>
        </p:txBody>
      </p:sp>
      <p:sp>
        <p:nvSpPr>
          <p:cNvPr id="3" name="Marcador de texto 2"/>
          <p:cNvSpPr>
            <a:spLocks noGrp="1"/>
          </p:cNvSpPr>
          <p:nvPr>
            <p:ph type="body" idx="1"/>
          </p:nvPr>
        </p:nvSpPr>
        <p:spPr>
          <a:xfrm>
            <a:off x="1273709" y="460700"/>
            <a:ext cx="8825658" cy="860400"/>
          </a:xfrm>
        </p:spPr>
        <p:txBody>
          <a:bodyPr/>
          <a:lstStyle/>
          <a:p>
            <a:r>
              <a:rPr lang="es-ES" dirty="0" smtClean="0">
                <a:solidFill>
                  <a:schemeClr val="accent4">
                    <a:lumMod val="75000"/>
                  </a:schemeClr>
                </a:solidFill>
              </a:rPr>
              <a:t>Enlaces de videos sobre como realizar sellos.</a:t>
            </a:r>
            <a:endParaRPr lang="es-ES" dirty="0">
              <a:solidFill>
                <a:schemeClr val="accent4">
                  <a:lumMod val="75000"/>
                </a:schemeClr>
              </a:solidFill>
            </a:endParaRPr>
          </a:p>
        </p:txBody>
      </p:sp>
    </p:spTree>
    <p:extLst>
      <p:ext uri="{BB962C8B-B14F-4D97-AF65-F5344CB8AC3E}">
        <p14:creationId xmlns:p14="http://schemas.microsoft.com/office/powerpoint/2010/main" val="302442204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docProps/app.xml><?xml version="1.0" encoding="utf-8"?>
<Properties xmlns="http://schemas.openxmlformats.org/officeDocument/2006/extended-properties" xmlns:vt="http://schemas.openxmlformats.org/officeDocument/2006/docPropsVTypes">
  <Template>Ion</Template>
  <TotalTime>86</TotalTime>
  <Words>117</Words>
  <Application>Microsoft Office PowerPoint</Application>
  <PresentationFormat>Panorámica</PresentationFormat>
  <Paragraphs>15</Paragraphs>
  <Slides>10</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10</vt:i4>
      </vt:variant>
    </vt:vector>
  </HeadingPairs>
  <TitlesOfParts>
    <vt:vector size="15" baseType="lpstr">
      <vt:lpstr>Arial</vt:lpstr>
      <vt:lpstr>Century Gothic</vt:lpstr>
      <vt:lpstr>Wingdings</vt:lpstr>
      <vt:lpstr>Wingdings 3</vt:lpstr>
      <vt:lpstr>Ion</vt:lpstr>
      <vt:lpstr>Texturas</vt:lpstr>
      <vt:lpstr>Presentación de PowerPoint</vt:lpstr>
      <vt:lpstr>Presentación de PowerPoint</vt:lpstr>
      <vt:lpstr>Presentación de PowerPoint</vt:lpstr>
      <vt:lpstr>Presentación de PowerPoint</vt:lpstr>
      <vt:lpstr>2 CREA CON LO QUE TENGAS POR CASA UN DIBUJO UTILIZANDO LA TÉCNICA DE LA ESTAMPACIÓN.  Mediante la estampación se crean diferentes texturas, tanto visuales como táctiles.  Te dejo ejemplo de objetos con los que se pueden hacer diferentes estampaciones. No se añade ningún dibujo, línea etc. con la mano.Todo estampando.</vt:lpstr>
      <vt:lpstr>Presentación de PowerPoint</vt:lpstr>
      <vt:lpstr>Presentación de PowerPoint</vt:lpstr>
      <vt:lpstr>https://www.youtube.com/watch?v=elOuP6pKFnY  https://www.youtube.com/watch?v=YsSmwy7n2Sk  https://www.youtube.com/watch?v=P1HBQrjVCR8</vt:lpstr>
      <vt:lpstr>Entrega 7 de Mayo.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Texturas</dc:title>
  <dc:creator>usuario</dc:creator>
  <cp:lastModifiedBy>usuario</cp:lastModifiedBy>
  <cp:revision>9</cp:revision>
  <dcterms:created xsi:type="dcterms:W3CDTF">2020-04-30T08:07:55Z</dcterms:created>
  <dcterms:modified xsi:type="dcterms:W3CDTF">2020-04-30T12:51:18Z</dcterms:modified>
</cp:coreProperties>
</file>